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6858000" cx="12192000"/>
  <p:notesSz cx="6858000" cy="9144000"/>
  <p:embeddedFontLst>
    <p:embeddedFont>
      <p:font typeface="Century Gothic"/>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1" roundtripDataSignature="AMtx7mi4WfEfpoi/WWMEfkSiZwg4panfL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enturyGothic-boldItalic.fntdata"/><Relationship Id="rId20" Type="http://schemas.openxmlformats.org/officeDocument/2006/relationships/slide" Target="slides/slide16.xml"/><Relationship Id="rId41"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CenturyGothic-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CenturyGothic-italic.fntdata"/><Relationship Id="rId16" Type="http://schemas.openxmlformats.org/officeDocument/2006/relationships/slide" Target="slides/slide12.xml"/><Relationship Id="rId38" Type="http://schemas.openxmlformats.org/officeDocument/2006/relationships/font" Target="fonts/CenturyGothic-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83688a4fb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83688a4f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83688a4fb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83688a4fb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83688a4fb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83688a4f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83688a4fb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83688a4f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7d7848b7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7d7848b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7d7848b77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7d7848b7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07d7848b77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07d7848b7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7d7848b77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7d7848b7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7d7848b77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07d7848b7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7d7848b77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07d7848b7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83688a4fb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83688a4f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07d7848b77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07d7848b7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7d7848b77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07d7848b7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7d7848b77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07d7848b7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07d7848b77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07d7848b7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7d7848b77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07d7848b7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7d7848b77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07d7848b7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83688a4fb_5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83688a4fb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83688a4fb_5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083688a4fb_5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83688a4fb_5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083688a4fb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83688a4fb_5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83688a4fb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83688a4fb_5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83688a4fb_5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414c8d0d6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0414c8d0d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0414c8d0d6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0414c8d0d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83688a4fb_0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083688a4fb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86bba5bc7_8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086bba5bc7_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83688a4fb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83688a4fb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83688a4fb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83688a4f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83688a4fb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83688a4fb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83688a4fb_5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083688a4fb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spTree>
      <p:nvGrpSpPr>
        <p:cNvPr id="11" name="Shape 11"/>
        <p:cNvGrpSpPr/>
        <p:nvPr/>
      </p:nvGrpSpPr>
      <p:grpSpPr>
        <a:xfrm>
          <a:off x="0" y="0"/>
          <a:ext cx="0" cy="0"/>
          <a:chOff x="0" y="0"/>
          <a:chExt cx="0" cy="0"/>
        </a:xfrm>
      </p:grpSpPr>
      <p:sp>
        <p:nvSpPr>
          <p:cNvPr id="12" name="Google Shape;12;g1083688a4fb_0_19"/>
          <p:cNvSpPr txBox="1"/>
          <p:nvPr>
            <p:ph type="ctrTitle"/>
          </p:nvPr>
        </p:nvSpPr>
        <p:spPr>
          <a:xfrm>
            <a:off x="1092419" y="596019"/>
            <a:ext cx="10014000" cy="32139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lt1"/>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g1083688a4fb_0_19"/>
          <p:cNvSpPr txBox="1"/>
          <p:nvPr>
            <p:ph idx="1" type="subTitle"/>
          </p:nvPr>
        </p:nvSpPr>
        <p:spPr>
          <a:xfrm>
            <a:off x="1092419" y="3886200"/>
            <a:ext cx="10014000" cy="2219100"/>
          </a:xfrm>
          <a:prstGeom prst="rect">
            <a:avLst/>
          </a:prstGeom>
          <a:noFill/>
          <a:ln>
            <a:noFill/>
          </a:ln>
        </p:spPr>
        <p:txBody>
          <a:bodyPr anchorCtr="0" anchor="t" bIns="45700" lIns="91425" spcFirstLastPara="1" rIns="91425" wrap="square" tIns="45700">
            <a:normAutofit/>
          </a:bodyPr>
          <a:lstStyle>
            <a:lvl1pPr lvl="0" algn="ctr">
              <a:spcBef>
                <a:spcPts val="360"/>
              </a:spcBef>
              <a:spcAft>
                <a:spcPts val="0"/>
              </a:spcAft>
              <a:buSzPts val="2340"/>
              <a:buNone/>
              <a:defRPr sz="1800">
                <a:solidFill>
                  <a:schemeClr val="lt1"/>
                </a:solidFill>
              </a:defRPr>
            </a:lvl1pPr>
            <a:lvl2pPr lvl="1" algn="ctr">
              <a:spcBef>
                <a:spcPts val="600"/>
              </a:spcBef>
              <a:spcAft>
                <a:spcPts val="0"/>
              </a:spcAft>
              <a:buSzPts val="2080"/>
              <a:buNone/>
              <a:defRPr>
                <a:solidFill>
                  <a:schemeClr val="lt1"/>
                </a:solidFill>
              </a:defRPr>
            </a:lvl2pPr>
            <a:lvl3pPr lvl="2" algn="ctr">
              <a:spcBef>
                <a:spcPts val="600"/>
              </a:spcBef>
              <a:spcAft>
                <a:spcPts val="0"/>
              </a:spcAft>
              <a:buSzPts val="1820"/>
              <a:buNone/>
              <a:defRPr>
                <a:solidFill>
                  <a:schemeClr val="lt1"/>
                </a:solidFill>
              </a:defRPr>
            </a:lvl3pPr>
            <a:lvl4pPr lvl="3" algn="ctr">
              <a:spcBef>
                <a:spcPts val="600"/>
              </a:spcBef>
              <a:spcAft>
                <a:spcPts val="0"/>
              </a:spcAft>
              <a:buSzPts val="1820"/>
              <a:buNone/>
              <a:defRPr>
                <a:solidFill>
                  <a:schemeClr val="lt1"/>
                </a:solidFill>
              </a:defRPr>
            </a:lvl4pPr>
            <a:lvl5pPr lvl="4" algn="ctr">
              <a:spcBef>
                <a:spcPts val="600"/>
              </a:spcBef>
              <a:spcAft>
                <a:spcPts val="0"/>
              </a:spcAft>
              <a:buSzPts val="1560"/>
              <a:buNone/>
              <a:defRPr>
                <a:solidFill>
                  <a:schemeClr val="lt1"/>
                </a:solidFill>
              </a:defRPr>
            </a:lvl5pPr>
            <a:lvl6pPr lvl="5" algn="ctr">
              <a:spcBef>
                <a:spcPts val="600"/>
              </a:spcBef>
              <a:spcAft>
                <a:spcPts val="0"/>
              </a:spcAft>
              <a:buSzPts val="1430"/>
              <a:buNone/>
              <a:defRPr>
                <a:solidFill>
                  <a:schemeClr val="lt1"/>
                </a:solidFill>
              </a:defRPr>
            </a:lvl6pPr>
            <a:lvl7pPr lvl="6" algn="ctr">
              <a:spcBef>
                <a:spcPts val="600"/>
              </a:spcBef>
              <a:spcAft>
                <a:spcPts val="0"/>
              </a:spcAft>
              <a:buSzPts val="1430"/>
              <a:buNone/>
              <a:defRPr>
                <a:solidFill>
                  <a:schemeClr val="lt1"/>
                </a:solidFill>
              </a:defRPr>
            </a:lvl7pPr>
            <a:lvl8pPr lvl="7" algn="ctr">
              <a:spcBef>
                <a:spcPts val="600"/>
              </a:spcBef>
              <a:spcAft>
                <a:spcPts val="0"/>
              </a:spcAft>
              <a:buSzPts val="1430"/>
              <a:buNone/>
              <a:defRPr>
                <a:solidFill>
                  <a:schemeClr val="lt1"/>
                </a:solidFill>
              </a:defRPr>
            </a:lvl8pPr>
            <a:lvl9pPr lvl="8" algn="ctr">
              <a:spcBef>
                <a:spcPts val="600"/>
              </a:spcBef>
              <a:spcAft>
                <a:spcPts val="600"/>
              </a:spcAft>
              <a:buSzPts val="1100"/>
              <a:buNone/>
              <a:defRPr>
                <a:solidFill>
                  <a:schemeClr val="lt1"/>
                </a:solidFill>
              </a:defRPr>
            </a:lvl9pPr>
          </a:lstStyle>
          <a:p/>
        </p:txBody>
      </p:sp>
      <p:sp>
        <p:nvSpPr>
          <p:cNvPr id="14" name="Google Shape;14;g1083688a4fb_0_19"/>
          <p:cNvSpPr txBox="1"/>
          <p:nvPr>
            <p:ph idx="10" type="dt"/>
          </p:nvPr>
        </p:nvSpPr>
        <p:spPr>
          <a:xfrm>
            <a:off x="8735610" y="6178260"/>
            <a:ext cx="17166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g1083688a4fb_0_19"/>
          <p:cNvSpPr txBox="1"/>
          <p:nvPr>
            <p:ph idx="11" type="ftr"/>
          </p:nvPr>
        </p:nvSpPr>
        <p:spPr>
          <a:xfrm>
            <a:off x="1091129" y="6178260"/>
            <a:ext cx="7498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g1083688a4fb_0_19"/>
          <p:cNvSpPr txBox="1"/>
          <p:nvPr>
            <p:ph idx="12" type="sldNum"/>
          </p:nvPr>
        </p:nvSpPr>
        <p:spPr>
          <a:xfrm>
            <a:off x="10556270" y="6178260"/>
            <a:ext cx="5514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BFBFBF"/>
              </a:buClr>
              <a:buSzPts val="800"/>
              <a:buFont typeface="Century Gothic"/>
              <a:buNone/>
              <a:defRPr/>
            </a:lvl1pPr>
            <a:lvl2pPr indent="0" lvl="1" marL="0" algn="ctr">
              <a:spcBef>
                <a:spcPts val="0"/>
              </a:spcBef>
              <a:spcAft>
                <a:spcPts val="0"/>
              </a:spcAft>
              <a:buClr>
                <a:srgbClr val="BFBFBF"/>
              </a:buClr>
              <a:buSzPts val="800"/>
              <a:buFont typeface="Century Gothic"/>
              <a:buNone/>
              <a:defRPr/>
            </a:lvl2pPr>
            <a:lvl3pPr indent="0" lvl="2" marL="0" algn="ctr">
              <a:spcBef>
                <a:spcPts val="0"/>
              </a:spcBef>
              <a:spcAft>
                <a:spcPts val="0"/>
              </a:spcAft>
              <a:buClr>
                <a:srgbClr val="BFBFBF"/>
              </a:buClr>
              <a:buSzPts val="800"/>
              <a:buFont typeface="Century Gothic"/>
              <a:buNone/>
              <a:defRPr/>
            </a:lvl3pPr>
            <a:lvl4pPr indent="0" lvl="3" marL="0" algn="ctr">
              <a:spcBef>
                <a:spcPts val="0"/>
              </a:spcBef>
              <a:spcAft>
                <a:spcPts val="0"/>
              </a:spcAft>
              <a:buClr>
                <a:srgbClr val="BFBFBF"/>
              </a:buClr>
              <a:buSzPts val="800"/>
              <a:buFont typeface="Century Gothic"/>
              <a:buNone/>
              <a:defRPr/>
            </a:lvl4pPr>
            <a:lvl5pPr indent="0" lvl="4" marL="0" algn="ctr">
              <a:spcBef>
                <a:spcPts val="0"/>
              </a:spcBef>
              <a:spcAft>
                <a:spcPts val="0"/>
              </a:spcAft>
              <a:buClr>
                <a:srgbClr val="BFBFBF"/>
              </a:buClr>
              <a:buSzPts val="800"/>
              <a:buFont typeface="Century Gothic"/>
              <a:buNone/>
              <a:defRPr/>
            </a:lvl5pPr>
            <a:lvl6pPr indent="0" lvl="5" marL="0" algn="ctr">
              <a:spcBef>
                <a:spcPts val="0"/>
              </a:spcBef>
              <a:spcAft>
                <a:spcPts val="0"/>
              </a:spcAft>
              <a:buClr>
                <a:srgbClr val="BFBFBF"/>
              </a:buClr>
              <a:buSzPts val="800"/>
              <a:buFont typeface="Century Gothic"/>
              <a:buNone/>
              <a:defRPr/>
            </a:lvl6pPr>
            <a:lvl7pPr indent="0" lvl="6" marL="0" algn="ctr">
              <a:spcBef>
                <a:spcPts val="0"/>
              </a:spcBef>
              <a:spcAft>
                <a:spcPts val="0"/>
              </a:spcAft>
              <a:buClr>
                <a:srgbClr val="BFBFBF"/>
              </a:buClr>
              <a:buSzPts val="800"/>
              <a:buFont typeface="Century Gothic"/>
              <a:buNone/>
              <a:defRPr/>
            </a:lvl7pPr>
            <a:lvl8pPr indent="0" lvl="7" marL="0" algn="ctr">
              <a:spcBef>
                <a:spcPts val="0"/>
              </a:spcBef>
              <a:spcAft>
                <a:spcPts val="0"/>
              </a:spcAft>
              <a:buClr>
                <a:srgbClr val="BFBFBF"/>
              </a:buClr>
              <a:buSzPts val="800"/>
              <a:buFont typeface="Century Gothic"/>
              <a:buNone/>
              <a:defRPr/>
            </a:lvl8pPr>
            <a:lvl9pPr indent="0" lvl="8" marL="0" algn="ctr">
              <a:spcBef>
                <a:spcPts val="0"/>
              </a:spcBef>
              <a:spcAft>
                <a:spcPts val="0"/>
              </a:spcAft>
              <a:buClr>
                <a:srgbClr val="BFBFBF"/>
              </a:buClr>
              <a:buSzPts val="800"/>
              <a:buFont typeface="Century Gothic"/>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анорамная фотография с подписью">
  <p:cSld name="Панорамная фотография с подписью">
    <p:spTree>
      <p:nvGrpSpPr>
        <p:cNvPr id="68" name="Shape 68"/>
        <p:cNvGrpSpPr/>
        <p:nvPr/>
      </p:nvGrpSpPr>
      <p:grpSpPr>
        <a:xfrm>
          <a:off x="0" y="0"/>
          <a:ext cx="0" cy="0"/>
          <a:chOff x="0" y="0"/>
          <a:chExt cx="0" cy="0"/>
        </a:xfrm>
      </p:grpSpPr>
      <p:sp>
        <p:nvSpPr>
          <p:cNvPr id="69" name="Google Shape;69;g1083688a4fb_0_76"/>
          <p:cNvSpPr txBox="1"/>
          <p:nvPr>
            <p:ph type="title"/>
          </p:nvPr>
        </p:nvSpPr>
        <p:spPr>
          <a:xfrm>
            <a:off x="1223569" y="4377485"/>
            <a:ext cx="9884100" cy="9075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000"/>
              <a:buFont typeface="Century Gothic"/>
              <a:buNone/>
              <a:defRPr b="0"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g1083688a4fb_0_76"/>
          <p:cNvSpPr/>
          <p:nvPr>
            <p:ph idx="2" type="pic"/>
          </p:nvPr>
        </p:nvSpPr>
        <p:spPr>
          <a:xfrm>
            <a:off x="1223571" y="996188"/>
            <a:ext cx="9735300" cy="2981100"/>
          </a:xfrm>
          <a:prstGeom prst="roundRect">
            <a:avLst>
              <a:gd fmla="val 4380" name="adj"/>
            </a:avLst>
          </a:prstGeom>
          <a:noFill/>
          <a:ln cap="flat" cmpd="sng" w="38100">
            <a:solidFill>
              <a:schemeClr val="dk2"/>
            </a:solidFill>
            <a:prstDash val="solid"/>
            <a:round/>
            <a:headEnd len="sm" w="sm" type="none"/>
            <a:tailEnd len="sm" w="sm" type="none"/>
          </a:ln>
        </p:spPr>
      </p:sp>
      <p:sp>
        <p:nvSpPr>
          <p:cNvPr id="71" name="Google Shape;71;g1083688a4fb_0_76"/>
          <p:cNvSpPr txBox="1"/>
          <p:nvPr>
            <p:ph idx="1" type="body"/>
          </p:nvPr>
        </p:nvSpPr>
        <p:spPr>
          <a:xfrm>
            <a:off x="1223569" y="5284990"/>
            <a:ext cx="9884100" cy="817200"/>
          </a:xfrm>
          <a:prstGeom prst="rect">
            <a:avLst/>
          </a:prstGeom>
          <a:noFill/>
          <a:ln>
            <a:noFill/>
          </a:ln>
        </p:spPr>
        <p:txBody>
          <a:bodyPr anchorCtr="0" anchor="ctr" bIns="45700" lIns="91425" spcFirstLastPara="1" rIns="91425" wrap="square" tIns="45700">
            <a:normAutofit/>
          </a:bodyPr>
          <a:lstStyle>
            <a:lvl1pPr indent="-228600" lvl="0" marL="457200" algn="l">
              <a:spcBef>
                <a:spcPts val="280"/>
              </a:spcBef>
              <a:spcAft>
                <a:spcPts val="0"/>
              </a:spcAft>
              <a:buSzPts val="1820"/>
              <a:buNone/>
              <a:defRPr sz="1400"/>
            </a:lvl1pPr>
            <a:lvl2pPr indent="-228600" lvl="1" marL="914400" algn="l">
              <a:spcBef>
                <a:spcPts val="600"/>
              </a:spcBef>
              <a:spcAft>
                <a:spcPts val="0"/>
              </a:spcAft>
              <a:buSzPts val="1560"/>
              <a:buNone/>
              <a:defRPr sz="1200"/>
            </a:lvl2pPr>
            <a:lvl3pPr indent="-228600" lvl="2" marL="1371600" algn="l">
              <a:spcBef>
                <a:spcPts val="600"/>
              </a:spcBef>
              <a:spcAft>
                <a:spcPts val="0"/>
              </a:spcAft>
              <a:buSzPts val="1300"/>
              <a:buNone/>
              <a:defRPr sz="1000"/>
            </a:lvl3pPr>
            <a:lvl4pPr indent="-228600" lvl="3" marL="1828800" algn="l">
              <a:spcBef>
                <a:spcPts val="600"/>
              </a:spcBef>
              <a:spcAft>
                <a:spcPts val="0"/>
              </a:spcAft>
              <a:buSzPts val="1170"/>
              <a:buNone/>
              <a:defRPr sz="900"/>
            </a:lvl4pPr>
            <a:lvl5pPr indent="-228600" lvl="4" marL="2286000" algn="l">
              <a:spcBef>
                <a:spcPts val="600"/>
              </a:spcBef>
              <a:spcAft>
                <a:spcPts val="0"/>
              </a:spcAft>
              <a:buSzPts val="1170"/>
              <a:buNone/>
              <a:defRPr sz="900"/>
            </a:lvl5pPr>
            <a:lvl6pPr indent="-228600" lvl="5" marL="2743200" algn="l">
              <a:spcBef>
                <a:spcPts val="600"/>
              </a:spcBef>
              <a:spcAft>
                <a:spcPts val="0"/>
              </a:spcAft>
              <a:buSzPts val="1170"/>
              <a:buNone/>
              <a:defRPr sz="900"/>
            </a:lvl6pPr>
            <a:lvl7pPr indent="-228600" lvl="6" marL="3200400" algn="l">
              <a:spcBef>
                <a:spcPts val="600"/>
              </a:spcBef>
              <a:spcAft>
                <a:spcPts val="0"/>
              </a:spcAft>
              <a:buSzPts val="1170"/>
              <a:buNone/>
              <a:defRPr sz="900"/>
            </a:lvl7pPr>
            <a:lvl8pPr indent="-228600" lvl="7" marL="3657600" algn="l">
              <a:spcBef>
                <a:spcPts val="600"/>
              </a:spcBef>
              <a:spcAft>
                <a:spcPts val="0"/>
              </a:spcAft>
              <a:buSzPts val="1170"/>
              <a:buNone/>
              <a:defRPr sz="900"/>
            </a:lvl8pPr>
            <a:lvl9pPr indent="-228600" lvl="8" marL="4114800" algn="l">
              <a:spcBef>
                <a:spcPts val="600"/>
              </a:spcBef>
              <a:spcAft>
                <a:spcPts val="600"/>
              </a:spcAft>
              <a:buSzPts val="900"/>
              <a:buNone/>
              <a:defRPr sz="900"/>
            </a:lvl9pPr>
          </a:lstStyle>
          <a:p/>
        </p:txBody>
      </p:sp>
      <p:sp>
        <p:nvSpPr>
          <p:cNvPr id="72" name="Google Shape;72;g1083688a4fb_0_76"/>
          <p:cNvSpPr txBox="1"/>
          <p:nvPr>
            <p:ph idx="10" type="dt"/>
          </p:nvPr>
        </p:nvSpPr>
        <p:spPr>
          <a:xfrm>
            <a:off x="8735610" y="6178260"/>
            <a:ext cx="17166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g1083688a4fb_0_76"/>
          <p:cNvSpPr txBox="1"/>
          <p:nvPr>
            <p:ph idx="11" type="ftr"/>
          </p:nvPr>
        </p:nvSpPr>
        <p:spPr>
          <a:xfrm>
            <a:off x="1223571" y="6181344"/>
            <a:ext cx="71163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g1083688a4fb_0_76"/>
          <p:cNvSpPr txBox="1"/>
          <p:nvPr>
            <p:ph idx="12" type="sldNum"/>
          </p:nvPr>
        </p:nvSpPr>
        <p:spPr>
          <a:xfrm>
            <a:off x="10556270" y="6178260"/>
            <a:ext cx="5514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BFBFBF"/>
              </a:buClr>
              <a:buSzPts val="800"/>
              <a:buFont typeface="Century Gothic"/>
              <a:buNone/>
              <a:defRPr/>
            </a:lvl1pPr>
            <a:lvl2pPr indent="0" lvl="1" marL="0" algn="ctr">
              <a:spcBef>
                <a:spcPts val="0"/>
              </a:spcBef>
              <a:spcAft>
                <a:spcPts val="0"/>
              </a:spcAft>
              <a:buClr>
                <a:srgbClr val="BFBFBF"/>
              </a:buClr>
              <a:buSzPts val="800"/>
              <a:buFont typeface="Century Gothic"/>
              <a:buNone/>
              <a:defRPr/>
            </a:lvl2pPr>
            <a:lvl3pPr indent="0" lvl="2" marL="0" algn="ctr">
              <a:spcBef>
                <a:spcPts val="0"/>
              </a:spcBef>
              <a:spcAft>
                <a:spcPts val="0"/>
              </a:spcAft>
              <a:buClr>
                <a:srgbClr val="BFBFBF"/>
              </a:buClr>
              <a:buSzPts val="800"/>
              <a:buFont typeface="Century Gothic"/>
              <a:buNone/>
              <a:defRPr/>
            </a:lvl3pPr>
            <a:lvl4pPr indent="0" lvl="3" marL="0" algn="ctr">
              <a:spcBef>
                <a:spcPts val="0"/>
              </a:spcBef>
              <a:spcAft>
                <a:spcPts val="0"/>
              </a:spcAft>
              <a:buClr>
                <a:srgbClr val="BFBFBF"/>
              </a:buClr>
              <a:buSzPts val="800"/>
              <a:buFont typeface="Century Gothic"/>
              <a:buNone/>
              <a:defRPr/>
            </a:lvl4pPr>
            <a:lvl5pPr indent="0" lvl="4" marL="0" algn="ctr">
              <a:spcBef>
                <a:spcPts val="0"/>
              </a:spcBef>
              <a:spcAft>
                <a:spcPts val="0"/>
              </a:spcAft>
              <a:buClr>
                <a:srgbClr val="BFBFBF"/>
              </a:buClr>
              <a:buSzPts val="800"/>
              <a:buFont typeface="Century Gothic"/>
              <a:buNone/>
              <a:defRPr/>
            </a:lvl5pPr>
            <a:lvl6pPr indent="0" lvl="5" marL="0" algn="ctr">
              <a:spcBef>
                <a:spcPts val="0"/>
              </a:spcBef>
              <a:spcAft>
                <a:spcPts val="0"/>
              </a:spcAft>
              <a:buClr>
                <a:srgbClr val="BFBFBF"/>
              </a:buClr>
              <a:buSzPts val="800"/>
              <a:buFont typeface="Century Gothic"/>
              <a:buNone/>
              <a:defRPr/>
            </a:lvl6pPr>
            <a:lvl7pPr indent="0" lvl="6" marL="0" algn="ctr">
              <a:spcBef>
                <a:spcPts val="0"/>
              </a:spcBef>
              <a:spcAft>
                <a:spcPts val="0"/>
              </a:spcAft>
              <a:buClr>
                <a:srgbClr val="BFBFBF"/>
              </a:buClr>
              <a:buSzPts val="800"/>
              <a:buFont typeface="Century Gothic"/>
              <a:buNone/>
              <a:defRPr/>
            </a:lvl7pPr>
            <a:lvl8pPr indent="0" lvl="7" marL="0" algn="ctr">
              <a:spcBef>
                <a:spcPts val="0"/>
              </a:spcBef>
              <a:spcAft>
                <a:spcPts val="0"/>
              </a:spcAft>
              <a:buClr>
                <a:srgbClr val="BFBFBF"/>
              </a:buClr>
              <a:buSzPts val="800"/>
              <a:buFont typeface="Century Gothic"/>
              <a:buNone/>
              <a:defRPr/>
            </a:lvl8pPr>
            <a:lvl9pPr indent="0" lvl="8" marL="0" algn="ctr">
              <a:spcBef>
                <a:spcPts val="0"/>
              </a:spcBef>
              <a:spcAft>
                <a:spcPts val="0"/>
              </a:spcAft>
              <a:buClr>
                <a:srgbClr val="BFBFBF"/>
              </a:buClr>
              <a:buSzPts val="800"/>
              <a:buFont typeface="Century Gothic"/>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подпись">
  <p:cSld name="Заголовок и подпись">
    <p:spTree>
      <p:nvGrpSpPr>
        <p:cNvPr id="75" name="Shape 75"/>
        <p:cNvGrpSpPr/>
        <p:nvPr/>
      </p:nvGrpSpPr>
      <p:grpSpPr>
        <a:xfrm>
          <a:off x="0" y="0"/>
          <a:ext cx="0" cy="0"/>
          <a:chOff x="0" y="0"/>
          <a:chExt cx="0" cy="0"/>
        </a:xfrm>
      </p:grpSpPr>
      <p:sp>
        <p:nvSpPr>
          <p:cNvPr id="76" name="Google Shape;76;g1083688a4fb_0_83"/>
          <p:cNvSpPr txBox="1"/>
          <p:nvPr>
            <p:ph type="title"/>
          </p:nvPr>
        </p:nvSpPr>
        <p:spPr>
          <a:xfrm>
            <a:off x="1091129" y="596018"/>
            <a:ext cx="10015200" cy="31377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2800"/>
              <a:buFont typeface="Century Gothic"/>
              <a:buNone/>
              <a:defRPr b="0" sz="2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g1083688a4fb_0_83"/>
          <p:cNvSpPr txBox="1"/>
          <p:nvPr>
            <p:ph idx="1" type="body"/>
          </p:nvPr>
        </p:nvSpPr>
        <p:spPr>
          <a:xfrm>
            <a:off x="1091129" y="4343400"/>
            <a:ext cx="10015200" cy="1758600"/>
          </a:xfrm>
          <a:prstGeom prst="rect">
            <a:avLst/>
          </a:prstGeom>
          <a:noFill/>
          <a:ln>
            <a:noFill/>
          </a:ln>
        </p:spPr>
        <p:txBody>
          <a:bodyPr anchorCtr="0" anchor="ctr" bIns="45700" lIns="91425" spcFirstLastPara="1" rIns="91425" wrap="square" tIns="45700">
            <a:normAutofit/>
          </a:bodyPr>
          <a:lstStyle>
            <a:lvl1pPr indent="-228600" lvl="0" marL="457200" algn="l">
              <a:spcBef>
                <a:spcPts val="360"/>
              </a:spcBef>
              <a:spcAft>
                <a:spcPts val="0"/>
              </a:spcAft>
              <a:buSzPts val="2340"/>
              <a:buNone/>
              <a:defRPr sz="1800">
                <a:solidFill>
                  <a:schemeClr val="lt1"/>
                </a:solidFill>
              </a:defRPr>
            </a:lvl1pPr>
            <a:lvl2pPr indent="-228600" lvl="1" marL="914400" algn="l">
              <a:spcBef>
                <a:spcPts val="600"/>
              </a:spcBef>
              <a:spcAft>
                <a:spcPts val="0"/>
              </a:spcAft>
              <a:buSzPts val="2340"/>
              <a:buNone/>
              <a:defRPr sz="1800">
                <a:solidFill>
                  <a:schemeClr val="lt1"/>
                </a:solidFill>
              </a:defRPr>
            </a:lvl2pPr>
            <a:lvl3pPr indent="-228600" lvl="2" marL="1371600" algn="l">
              <a:spcBef>
                <a:spcPts val="600"/>
              </a:spcBef>
              <a:spcAft>
                <a:spcPts val="0"/>
              </a:spcAft>
              <a:buSzPts val="2080"/>
              <a:buNone/>
              <a:defRPr sz="1600">
                <a:solidFill>
                  <a:schemeClr val="lt1"/>
                </a:solidFill>
              </a:defRPr>
            </a:lvl3pPr>
            <a:lvl4pPr indent="-228600" lvl="3" marL="1828800" algn="l">
              <a:spcBef>
                <a:spcPts val="600"/>
              </a:spcBef>
              <a:spcAft>
                <a:spcPts val="0"/>
              </a:spcAft>
              <a:buSzPts val="1820"/>
              <a:buNone/>
              <a:defRPr sz="1400">
                <a:solidFill>
                  <a:schemeClr val="lt1"/>
                </a:solidFill>
              </a:defRPr>
            </a:lvl4pPr>
            <a:lvl5pPr indent="-228600" lvl="4" marL="2286000" algn="l">
              <a:spcBef>
                <a:spcPts val="600"/>
              </a:spcBef>
              <a:spcAft>
                <a:spcPts val="0"/>
              </a:spcAft>
              <a:buSzPts val="1820"/>
              <a:buNone/>
              <a:defRPr sz="1400">
                <a:solidFill>
                  <a:schemeClr val="lt1"/>
                </a:solidFill>
              </a:defRPr>
            </a:lvl5pPr>
            <a:lvl6pPr indent="-228600" lvl="5" marL="2743200" algn="l">
              <a:spcBef>
                <a:spcPts val="600"/>
              </a:spcBef>
              <a:spcAft>
                <a:spcPts val="0"/>
              </a:spcAft>
              <a:buSzPts val="1820"/>
              <a:buNone/>
              <a:defRPr sz="1400">
                <a:solidFill>
                  <a:schemeClr val="lt1"/>
                </a:solidFill>
              </a:defRPr>
            </a:lvl6pPr>
            <a:lvl7pPr indent="-228600" lvl="6" marL="3200400" algn="l">
              <a:spcBef>
                <a:spcPts val="600"/>
              </a:spcBef>
              <a:spcAft>
                <a:spcPts val="0"/>
              </a:spcAft>
              <a:buSzPts val="1820"/>
              <a:buNone/>
              <a:defRPr sz="1400">
                <a:solidFill>
                  <a:schemeClr val="lt1"/>
                </a:solidFill>
              </a:defRPr>
            </a:lvl7pPr>
            <a:lvl8pPr indent="-228600" lvl="7" marL="3657600" algn="l">
              <a:spcBef>
                <a:spcPts val="600"/>
              </a:spcBef>
              <a:spcAft>
                <a:spcPts val="0"/>
              </a:spcAft>
              <a:buSzPts val="182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78" name="Google Shape;78;g1083688a4fb_0_83"/>
          <p:cNvSpPr txBox="1"/>
          <p:nvPr>
            <p:ph idx="10" type="dt"/>
          </p:nvPr>
        </p:nvSpPr>
        <p:spPr>
          <a:xfrm>
            <a:off x="8735610" y="6178260"/>
            <a:ext cx="17166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g1083688a4fb_0_83"/>
          <p:cNvSpPr txBox="1"/>
          <p:nvPr>
            <p:ph idx="11" type="ftr"/>
          </p:nvPr>
        </p:nvSpPr>
        <p:spPr>
          <a:xfrm>
            <a:off x="1091129" y="6178260"/>
            <a:ext cx="7498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g1083688a4fb_0_83"/>
          <p:cNvSpPr txBox="1"/>
          <p:nvPr>
            <p:ph idx="12" type="sldNum"/>
          </p:nvPr>
        </p:nvSpPr>
        <p:spPr>
          <a:xfrm>
            <a:off x="10556270" y="6178260"/>
            <a:ext cx="5514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BFBFBF"/>
              </a:buClr>
              <a:buSzPts val="800"/>
              <a:buFont typeface="Century Gothic"/>
              <a:buNone/>
              <a:defRPr/>
            </a:lvl1pPr>
            <a:lvl2pPr indent="0" lvl="1" marL="0" algn="ctr">
              <a:spcBef>
                <a:spcPts val="0"/>
              </a:spcBef>
              <a:spcAft>
                <a:spcPts val="0"/>
              </a:spcAft>
              <a:buClr>
                <a:srgbClr val="BFBFBF"/>
              </a:buClr>
              <a:buSzPts val="800"/>
              <a:buFont typeface="Century Gothic"/>
              <a:buNone/>
              <a:defRPr/>
            </a:lvl2pPr>
            <a:lvl3pPr indent="0" lvl="2" marL="0" algn="ctr">
              <a:spcBef>
                <a:spcPts val="0"/>
              </a:spcBef>
              <a:spcAft>
                <a:spcPts val="0"/>
              </a:spcAft>
              <a:buClr>
                <a:srgbClr val="BFBFBF"/>
              </a:buClr>
              <a:buSzPts val="800"/>
              <a:buFont typeface="Century Gothic"/>
              <a:buNone/>
              <a:defRPr/>
            </a:lvl3pPr>
            <a:lvl4pPr indent="0" lvl="3" marL="0" algn="ctr">
              <a:spcBef>
                <a:spcPts val="0"/>
              </a:spcBef>
              <a:spcAft>
                <a:spcPts val="0"/>
              </a:spcAft>
              <a:buClr>
                <a:srgbClr val="BFBFBF"/>
              </a:buClr>
              <a:buSzPts val="800"/>
              <a:buFont typeface="Century Gothic"/>
              <a:buNone/>
              <a:defRPr/>
            </a:lvl4pPr>
            <a:lvl5pPr indent="0" lvl="4" marL="0" algn="ctr">
              <a:spcBef>
                <a:spcPts val="0"/>
              </a:spcBef>
              <a:spcAft>
                <a:spcPts val="0"/>
              </a:spcAft>
              <a:buClr>
                <a:srgbClr val="BFBFBF"/>
              </a:buClr>
              <a:buSzPts val="800"/>
              <a:buFont typeface="Century Gothic"/>
              <a:buNone/>
              <a:defRPr/>
            </a:lvl5pPr>
            <a:lvl6pPr indent="0" lvl="5" marL="0" algn="ctr">
              <a:spcBef>
                <a:spcPts val="0"/>
              </a:spcBef>
              <a:spcAft>
                <a:spcPts val="0"/>
              </a:spcAft>
              <a:buClr>
                <a:srgbClr val="BFBFBF"/>
              </a:buClr>
              <a:buSzPts val="800"/>
              <a:buFont typeface="Century Gothic"/>
              <a:buNone/>
              <a:defRPr/>
            </a:lvl6pPr>
            <a:lvl7pPr indent="0" lvl="6" marL="0" algn="ctr">
              <a:spcBef>
                <a:spcPts val="0"/>
              </a:spcBef>
              <a:spcAft>
                <a:spcPts val="0"/>
              </a:spcAft>
              <a:buClr>
                <a:srgbClr val="BFBFBF"/>
              </a:buClr>
              <a:buSzPts val="800"/>
              <a:buFont typeface="Century Gothic"/>
              <a:buNone/>
              <a:defRPr/>
            </a:lvl7pPr>
            <a:lvl8pPr indent="0" lvl="7" marL="0" algn="ctr">
              <a:spcBef>
                <a:spcPts val="0"/>
              </a:spcBef>
              <a:spcAft>
                <a:spcPts val="0"/>
              </a:spcAft>
              <a:buClr>
                <a:srgbClr val="BFBFBF"/>
              </a:buClr>
              <a:buSzPts val="800"/>
              <a:buFont typeface="Century Gothic"/>
              <a:buNone/>
              <a:defRPr/>
            </a:lvl8pPr>
            <a:lvl9pPr indent="0" lvl="8" marL="0" algn="ctr">
              <a:spcBef>
                <a:spcPts val="0"/>
              </a:spcBef>
              <a:spcAft>
                <a:spcPts val="0"/>
              </a:spcAft>
              <a:buClr>
                <a:srgbClr val="BFBFBF"/>
              </a:buClr>
              <a:buSzPts val="800"/>
              <a:buFont typeface="Century Gothic"/>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Цитата с подписью">
  <p:cSld name="Цитата с подписью">
    <p:spTree>
      <p:nvGrpSpPr>
        <p:cNvPr id="81" name="Shape 81"/>
        <p:cNvGrpSpPr/>
        <p:nvPr/>
      </p:nvGrpSpPr>
      <p:grpSpPr>
        <a:xfrm>
          <a:off x="0" y="0"/>
          <a:ext cx="0" cy="0"/>
          <a:chOff x="0" y="0"/>
          <a:chExt cx="0" cy="0"/>
        </a:xfrm>
      </p:grpSpPr>
      <p:sp>
        <p:nvSpPr>
          <p:cNvPr id="82" name="Google Shape;82;g1083688a4fb_0_89"/>
          <p:cNvSpPr txBox="1"/>
          <p:nvPr/>
        </p:nvSpPr>
        <p:spPr>
          <a:xfrm>
            <a:off x="778424" y="860276"/>
            <a:ext cx="6099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i="0" lang="ru-RU" sz="8000" u="none" cap="none" strike="noStrike">
                <a:solidFill>
                  <a:schemeClr val="accent1"/>
                </a:solidFill>
                <a:latin typeface="Century Gothic"/>
                <a:ea typeface="Century Gothic"/>
                <a:cs typeface="Century Gothic"/>
                <a:sym typeface="Century Gothic"/>
              </a:rPr>
              <a:t>“</a:t>
            </a:r>
            <a:endParaRPr/>
          </a:p>
        </p:txBody>
      </p:sp>
      <p:sp>
        <p:nvSpPr>
          <p:cNvPr id="83" name="Google Shape;83;g1083688a4fb_0_89"/>
          <p:cNvSpPr txBox="1"/>
          <p:nvPr/>
        </p:nvSpPr>
        <p:spPr>
          <a:xfrm>
            <a:off x="10518429" y="2985923"/>
            <a:ext cx="609900" cy="584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i="0" lang="ru-RU" sz="8000" u="none" cap="none" strike="noStrike">
                <a:solidFill>
                  <a:schemeClr val="accent1"/>
                </a:solidFill>
                <a:latin typeface="Century Gothic"/>
                <a:ea typeface="Century Gothic"/>
                <a:cs typeface="Century Gothic"/>
                <a:sym typeface="Century Gothic"/>
              </a:rPr>
              <a:t>”</a:t>
            </a:r>
            <a:endParaRPr/>
          </a:p>
        </p:txBody>
      </p:sp>
      <p:sp>
        <p:nvSpPr>
          <p:cNvPr id="84" name="Google Shape;84;g1083688a4fb_0_89"/>
          <p:cNvSpPr txBox="1"/>
          <p:nvPr>
            <p:ph type="title"/>
          </p:nvPr>
        </p:nvSpPr>
        <p:spPr>
          <a:xfrm>
            <a:off x="1446589" y="596018"/>
            <a:ext cx="9298800" cy="30441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2800"/>
              <a:buFont typeface="Century Gothic"/>
              <a:buNone/>
              <a:defRPr b="0" sz="28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g1083688a4fb_0_89"/>
          <p:cNvSpPr txBox="1"/>
          <p:nvPr>
            <p:ph idx="1" type="body"/>
          </p:nvPr>
        </p:nvSpPr>
        <p:spPr>
          <a:xfrm>
            <a:off x="1675248" y="3650606"/>
            <a:ext cx="8841600"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280"/>
              </a:spcBef>
              <a:spcAft>
                <a:spcPts val="0"/>
              </a:spcAft>
              <a:buSzPts val="1820"/>
              <a:buFont typeface="Century Gothic"/>
              <a:buNone/>
              <a:defRPr sz="1400"/>
            </a:lvl1pPr>
            <a:lvl2pPr indent="-228600" lvl="1" marL="914400" algn="l">
              <a:spcBef>
                <a:spcPts val="600"/>
              </a:spcBef>
              <a:spcAft>
                <a:spcPts val="0"/>
              </a:spcAft>
              <a:buSzPts val="2080"/>
              <a:buFont typeface="Century Gothic"/>
              <a:buNone/>
              <a:defRPr/>
            </a:lvl2pPr>
            <a:lvl3pPr indent="-228600" lvl="2" marL="1371600" algn="l">
              <a:spcBef>
                <a:spcPts val="600"/>
              </a:spcBef>
              <a:spcAft>
                <a:spcPts val="0"/>
              </a:spcAft>
              <a:buSzPts val="1820"/>
              <a:buFont typeface="Century Gothic"/>
              <a:buNone/>
              <a:defRPr/>
            </a:lvl3pPr>
            <a:lvl4pPr indent="-228600" lvl="3" marL="1828800" algn="l">
              <a:spcBef>
                <a:spcPts val="600"/>
              </a:spcBef>
              <a:spcAft>
                <a:spcPts val="0"/>
              </a:spcAft>
              <a:buSzPts val="1820"/>
              <a:buFont typeface="Century Gothic"/>
              <a:buNone/>
              <a:defRPr/>
            </a:lvl4pPr>
            <a:lvl5pPr indent="-228600" lvl="4" marL="2286000" algn="l">
              <a:spcBef>
                <a:spcPts val="600"/>
              </a:spcBef>
              <a:spcAft>
                <a:spcPts val="0"/>
              </a:spcAft>
              <a:buSzPts val="1560"/>
              <a:buFont typeface="Century Gothic"/>
              <a:buNone/>
              <a:defRPr/>
            </a:lvl5pPr>
            <a:lvl6pPr indent="-377189" lvl="5" marL="2743200" algn="l">
              <a:spcBef>
                <a:spcPts val="600"/>
              </a:spcBef>
              <a:spcAft>
                <a:spcPts val="0"/>
              </a:spcAft>
              <a:buSzPts val="2340"/>
              <a:buChar char="•"/>
              <a:defRPr/>
            </a:lvl6pPr>
            <a:lvl7pPr indent="-377189" lvl="6" marL="3200400" algn="l">
              <a:spcBef>
                <a:spcPts val="600"/>
              </a:spcBef>
              <a:spcAft>
                <a:spcPts val="0"/>
              </a:spcAft>
              <a:buSzPts val="2340"/>
              <a:buChar char="•"/>
              <a:defRPr/>
            </a:lvl7pPr>
            <a:lvl8pPr indent="-377190" lvl="7" marL="3657600" algn="l">
              <a:spcBef>
                <a:spcPts val="600"/>
              </a:spcBef>
              <a:spcAft>
                <a:spcPts val="0"/>
              </a:spcAft>
              <a:buSzPts val="2340"/>
              <a:buChar char="•"/>
              <a:defRPr/>
            </a:lvl8pPr>
            <a:lvl9pPr indent="-342900" lvl="8" marL="4114800" algn="l">
              <a:spcBef>
                <a:spcPts val="600"/>
              </a:spcBef>
              <a:spcAft>
                <a:spcPts val="600"/>
              </a:spcAft>
              <a:buSzPts val="1800"/>
              <a:buChar char="•"/>
              <a:defRPr/>
            </a:lvl9pPr>
          </a:lstStyle>
          <a:p/>
        </p:txBody>
      </p:sp>
      <p:sp>
        <p:nvSpPr>
          <p:cNvPr id="86" name="Google Shape;86;g1083688a4fb_0_89"/>
          <p:cNvSpPr txBox="1"/>
          <p:nvPr>
            <p:ph idx="2" type="body"/>
          </p:nvPr>
        </p:nvSpPr>
        <p:spPr>
          <a:xfrm>
            <a:off x="1091129" y="4641206"/>
            <a:ext cx="10015200"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360"/>
              </a:spcBef>
              <a:spcAft>
                <a:spcPts val="0"/>
              </a:spcAft>
              <a:buSzPts val="2340"/>
              <a:buNone/>
              <a:defRPr sz="1800">
                <a:solidFill>
                  <a:schemeClr val="lt1"/>
                </a:solidFill>
              </a:defRPr>
            </a:lvl1pPr>
            <a:lvl2pPr indent="-228600" lvl="1" marL="914400" algn="l">
              <a:spcBef>
                <a:spcPts val="600"/>
              </a:spcBef>
              <a:spcAft>
                <a:spcPts val="0"/>
              </a:spcAft>
              <a:buSzPts val="2340"/>
              <a:buNone/>
              <a:defRPr sz="1800">
                <a:solidFill>
                  <a:schemeClr val="lt1"/>
                </a:solidFill>
              </a:defRPr>
            </a:lvl2pPr>
            <a:lvl3pPr indent="-228600" lvl="2" marL="1371600" algn="l">
              <a:spcBef>
                <a:spcPts val="600"/>
              </a:spcBef>
              <a:spcAft>
                <a:spcPts val="0"/>
              </a:spcAft>
              <a:buSzPts val="2080"/>
              <a:buNone/>
              <a:defRPr sz="1600">
                <a:solidFill>
                  <a:schemeClr val="lt1"/>
                </a:solidFill>
              </a:defRPr>
            </a:lvl3pPr>
            <a:lvl4pPr indent="-228600" lvl="3" marL="1828800" algn="l">
              <a:spcBef>
                <a:spcPts val="600"/>
              </a:spcBef>
              <a:spcAft>
                <a:spcPts val="0"/>
              </a:spcAft>
              <a:buSzPts val="1820"/>
              <a:buNone/>
              <a:defRPr sz="1400">
                <a:solidFill>
                  <a:schemeClr val="lt1"/>
                </a:solidFill>
              </a:defRPr>
            </a:lvl4pPr>
            <a:lvl5pPr indent="-228600" lvl="4" marL="2286000" algn="l">
              <a:spcBef>
                <a:spcPts val="600"/>
              </a:spcBef>
              <a:spcAft>
                <a:spcPts val="0"/>
              </a:spcAft>
              <a:buSzPts val="1820"/>
              <a:buNone/>
              <a:defRPr sz="1400">
                <a:solidFill>
                  <a:schemeClr val="lt1"/>
                </a:solidFill>
              </a:defRPr>
            </a:lvl5pPr>
            <a:lvl6pPr indent="-228600" lvl="5" marL="2743200" algn="l">
              <a:spcBef>
                <a:spcPts val="600"/>
              </a:spcBef>
              <a:spcAft>
                <a:spcPts val="0"/>
              </a:spcAft>
              <a:buSzPts val="1820"/>
              <a:buNone/>
              <a:defRPr sz="1400">
                <a:solidFill>
                  <a:schemeClr val="lt1"/>
                </a:solidFill>
              </a:defRPr>
            </a:lvl6pPr>
            <a:lvl7pPr indent="-228600" lvl="6" marL="3200400" algn="l">
              <a:spcBef>
                <a:spcPts val="600"/>
              </a:spcBef>
              <a:spcAft>
                <a:spcPts val="0"/>
              </a:spcAft>
              <a:buSzPts val="1820"/>
              <a:buNone/>
              <a:defRPr sz="1400">
                <a:solidFill>
                  <a:schemeClr val="lt1"/>
                </a:solidFill>
              </a:defRPr>
            </a:lvl7pPr>
            <a:lvl8pPr indent="-228600" lvl="7" marL="3657600" algn="l">
              <a:spcBef>
                <a:spcPts val="600"/>
              </a:spcBef>
              <a:spcAft>
                <a:spcPts val="0"/>
              </a:spcAft>
              <a:buSzPts val="182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87" name="Google Shape;87;g1083688a4fb_0_89"/>
          <p:cNvSpPr txBox="1"/>
          <p:nvPr>
            <p:ph idx="10" type="dt"/>
          </p:nvPr>
        </p:nvSpPr>
        <p:spPr>
          <a:xfrm>
            <a:off x="8735610" y="6178260"/>
            <a:ext cx="17166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g1083688a4fb_0_89"/>
          <p:cNvSpPr txBox="1"/>
          <p:nvPr>
            <p:ph idx="11" type="ftr"/>
          </p:nvPr>
        </p:nvSpPr>
        <p:spPr>
          <a:xfrm>
            <a:off x="1091129" y="6178260"/>
            <a:ext cx="7498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g1083688a4fb_0_89"/>
          <p:cNvSpPr txBox="1"/>
          <p:nvPr>
            <p:ph idx="12" type="sldNum"/>
          </p:nvPr>
        </p:nvSpPr>
        <p:spPr>
          <a:xfrm>
            <a:off x="10556270" y="6178260"/>
            <a:ext cx="5514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BFBFBF"/>
              </a:buClr>
              <a:buSzPts val="800"/>
              <a:buFont typeface="Century Gothic"/>
              <a:buNone/>
              <a:defRPr/>
            </a:lvl1pPr>
            <a:lvl2pPr indent="0" lvl="1" marL="0" algn="ctr">
              <a:spcBef>
                <a:spcPts val="0"/>
              </a:spcBef>
              <a:spcAft>
                <a:spcPts val="0"/>
              </a:spcAft>
              <a:buClr>
                <a:srgbClr val="BFBFBF"/>
              </a:buClr>
              <a:buSzPts val="800"/>
              <a:buFont typeface="Century Gothic"/>
              <a:buNone/>
              <a:defRPr/>
            </a:lvl2pPr>
            <a:lvl3pPr indent="0" lvl="2" marL="0" algn="ctr">
              <a:spcBef>
                <a:spcPts val="0"/>
              </a:spcBef>
              <a:spcAft>
                <a:spcPts val="0"/>
              </a:spcAft>
              <a:buClr>
                <a:srgbClr val="BFBFBF"/>
              </a:buClr>
              <a:buSzPts val="800"/>
              <a:buFont typeface="Century Gothic"/>
              <a:buNone/>
              <a:defRPr/>
            </a:lvl3pPr>
            <a:lvl4pPr indent="0" lvl="3" marL="0" algn="ctr">
              <a:spcBef>
                <a:spcPts val="0"/>
              </a:spcBef>
              <a:spcAft>
                <a:spcPts val="0"/>
              </a:spcAft>
              <a:buClr>
                <a:srgbClr val="BFBFBF"/>
              </a:buClr>
              <a:buSzPts val="800"/>
              <a:buFont typeface="Century Gothic"/>
              <a:buNone/>
              <a:defRPr/>
            </a:lvl4pPr>
            <a:lvl5pPr indent="0" lvl="4" marL="0" algn="ctr">
              <a:spcBef>
                <a:spcPts val="0"/>
              </a:spcBef>
              <a:spcAft>
                <a:spcPts val="0"/>
              </a:spcAft>
              <a:buClr>
                <a:srgbClr val="BFBFBF"/>
              </a:buClr>
              <a:buSzPts val="800"/>
              <a:buFont typeface="Century Gothic"/>
              <a:buNone/>
              <a:defRPr/>
            </a:lvl5pPr>
            <a:lvl6pPr indent="0" lvl="5" marL="0" algn="ctr">
              <a:spcBef>
                <a:spcPts val="0"/>
              </a:spcBef>
              <a:spcAft>
                <a:spcPts val="0"/>
              </a:spcAft>
              <a:buClr>
                <a:srgbClr val="BFBFBF"/>
              </a:buClr>
              <a:buSzPts val="800"/>
              <a:buFont typeface="Century Gothic"/>
              <a:buNone/>
              <a:defRPr/>
            </a:lvl6pPr>
            <a:lvl7pPr indent="0" lvl="6" marL="0" algn="ctr">
              <a:spcBef>
                <a:spcPts val="0"/>
              </a:spcBef>
              <a:spcAft>
                <a:spcPts val="0"/>
              </a:spcAft>
              <a:buClr>
                <a:srgbClr val="BFBFBF"/>
              </a:buClr>
              <a:buSzPts val="800"/>
              <a:buFont typeface="Century Gothic"/>
              <a:buNone/>
              <a:defRPr/>
            </a:lvl7pPr>
            <a:lvl8pPr indent="0" lvl="7" marL="0" algn="ctr">
              <a:spcBef>
                <a:spcPts val="0"/>
              </a:spcBef>
              <a:spcAft>
                <a:spcPts val="0"/>
              </a:spcAft>
              <a:buClr>
                <a:srgbClr val="BFBFBF"/>
              </a:buClr>
              <a:buSzPts val="800"/>
              <a:buFont typeface="Century Gothic"/>
              <a:buNone/>
              <a:defRPr/>
            </a:lvl8pPr>
            <a:lvl9pPr indent="0" lvl="8" marL="0" algn="ctr">
              <a:spcBef>
                <a:spcPts val="0"/>
              </a:spcBef>
              <a:spcAft>
                <a:spcPts val="0"/>
              </a:spcAft>
              <a:buClr>
                <a:srgbClr val="BFBFBF"/>
              </a:buClr>
              <a:buSzPts val="800"/>
              <a:buFont typeface="Century Gothic"/>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Карточка имени">
  <p:cSld name="Карточка имени">
    <p:spTree>
      <p:nvGrpSpPr>
        <p:cNvPr id="90" name="Shape 90"/>
        <p:cNvGrpSpPr/>
        <p:nvPr/>
      </p:nvGrpSpPr>
      <p:grpSpPr>
        <a:xfrm>
          <a:off x="0" y="0"/>
          <a:ext cx="0" cy="0"/>
          <a:chOff x="0" y="0"/>
          <a:chExt cx="0" cy="0"/>
        </a:xfrm>
      </p:grpSpPr>
      <p:sp>
        <p:nvSpPr>
          <p:cNvPr id="91" name="Google Shape;91;g1083688a4fb_0_98"/>
          <p:cNvSpPr txBox="1"/>
          <p:nvPr>
            <p:ph type="title"/>
          </p:nvPr>
        </p:nvSpPr>
        <p:spPr>
          <a:xfrm>
            <a:off x="1091129" y="3603566"/>
            <a:ext cx="10016400"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entury Gothic"/>
              <a:buNone/>
              <a:defRPr b="0" sz="2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g1083688a4fb_0_98"/>
          <p:cNvSpPr txBox="1"/>
          <p:nvPr>
            <p:ph idx="1" type="body"/>
          </p:nvPr>
        </p:nvSpPr>
        <p:spPr>
          <a:xfrm>
            <a:off x="1094687" y="5072366"/>
            <a:ext cx="10016400" cy="10296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340"/>
              <a:buNone/>
              <a:defRPr sz="1800">
                <a:solidFill>
                  <a:schemeClr val="lt1"/>
                </a:solidFill>
              </a:defRPr>
            </a:lvl1pPr>
            <a:lvl2pPr indent="-228600" lvl="1" marL="914400" algn="l">
              <a:spcBef>
                <a:spcPts val="600"/>
              </a:spcBef>
              <a:spcAft>
                <a:spcPts val="0"/>
              </a:spcAft>
              <a:buSzPts val="2340"/>
              <a:buNone/>
              <a:defRPr sz="1800">
                <a:solidFill>
                  <a:schemeClr val="lt1"/>
                </a:solidFill>
              </a:defRPr>
            </a:lvl2pPr>
            <a:lvl3pPr indent="-228600" lvl="2" marL="1371600" algn="l">
              <a:spcBef>
                <a:spcPts val="600"/>
              </a:spcBef>
              <a:spcAft>
                <a:spcPts val="0"/>
              </a:spcAft>
              <a:buSzPts val="2080"/>
              <a:buNone/>
              <a:defRPr sz="1600">
                <a:solidFill>
                  <a:schemeClr val="lt1"/>
                </a:solidFill>
              </a:defRPr>
            </a:lvl3pPr>
            <a:lvl4pPr indent="-228600" lvl="3" marL="1828800" algn="l">
              <a:spcBef>
                <a:spcPts val="600"/>
              </a:spcBef>
              <a:spcAft>
                <a:spcPts val="0"/>
              </a:spcAft>
              <a:buSzPts val="1820"/>
              <a:buNone/>
              <a:defRPr sz="1400">
                <a:solidFill>
                  <a:schemeClr val="lt1"/>
                </a:solidFill>
              </a:defRPr>
            </a:lvl4pPr>
            <a:lvl5pPr indent="-228600" lvl="4" marL="2286000" algn="l">
              <a:spcBef>
                <a:spcPts val="600"/>
              </a:spcBef>
              <a:spcAft>
                <a:spcPts val="0"/>
              </a:spcAft>
              <a:buSzPts val="1820"/>
              <a:buNone/>
              <a:defRPr sz="1400">
                <a:solidFill>
                  <a:schemeClr val="lt1"/>
                </a:solidFill>
              </a:defRPr>
            </a:lvl5pPr>
            <a:lvl6pPr indent="-228600" lvl="5" marL="2743200" algn="l">
              <a:spcBef>
                <a:spcPts val="600"/>
              </a:spcBef>
              <a:spcAft>
                <a:spcPts val="0"/>
              </a:spcAft>
              <a:buSzPts val="1820"/>
              <a:buNone/>
              <a:defRPr sz="1400">
                <a:solidFill>
                  <a:schemeClr val="lt1"/>
                </a:solidFill>
              </a:defRPr>
            </a:lvl6pPr>
            <a:lvl7pPr indent="-228600" lvl="6" marL="3200400" algn="l">
              <a:spcBef>
                <a:spcPts val="600"/>
              </a:spcBef>
              <a:spcAft>
                <a:spcPts val="0"/>
              </a:spcAft>
              <a:buSzPts val="1820"/>
              <a:buNone/>
              <a:defRPr sz="1400">
                <a:solidFill>
                  <a:schemeClr val="lt1"/>
                </a:solidFill>
              </a:defRPr>
            </a:lvl7pPr>
            <a:lvl8pPr indent="-228600" lvl="7" marL="3657600" algn="l">
              <a:spcBef>
                <a:spcPts val="600"/>
              </a:spcBef>
              <a:spcAft>
                <a:spcPts val="0"/>
              </a:spcAft>
              <a:buSzPts val="182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93" name="Google Shape;93;g1083688a4fb_0_98"/>
          <p:cNvSpPr txBox="1"/>
          <p:nvPr>
            <p:ph idx="10" type="dt"/>
          </p:nvPr>
        </p:nvSpPr>
        <p:spPr>
          <a:xfrm>
            <a:off x="8735610" y="6178260"/>
            <a:ext cx="17166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g1083688a4fb_0_98"/>
          <p:cNvSpPr txBox="1"/>
          <p:nvPr>
            <p:ph idx="11" type="ftr"/>
          </p:nvPr>
        </p:nvSpPr>
        <p:spPr>
          <a:xfrm>
            <a:off x="1091129" y="6178260"/>
            <a:ext cx="7498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g1083688a4fb_0_98"/>
          <p:cNvSpPr txBox="1"/>
          <p:nvPr>
            <p:ph idx="12" type="sldNum"/>
          </p:nvPr>
        </p:nvSpPr>
        <p:spPr>
          <a:xfrm>
            <a:off x="10556270" y="6178260"/>
            <a:ext cx="5514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BFBFBF"/>
              </a:buClr>
              <a:buSzPts val="800"/>
              <a:buFont typeface="Century Gothic"/>
              <a:buNone/>
              <a:defRPr/>
            </a:lvl1pPr>
            <a:lvl2pPr indent="0" lvl="1" marL="0" algn="ctr">
              <a:spcBef>
                <a:spcPts val="0"/>
              </a:spcBef>
              <a:spcAft>
                <a:spcPts val="0"/>
              </a:spcAft>
              <a:buClr>
                <a:srgbClr val="BFBFBF"/>
              </a:buClr>
              <a:buSzPts val="800"/>
              <a:buFont typeface="Century Gothic"/>
              <a:buNone/>
              <a:defRPr/>
            </a:lvl2pPr>
            <a:lvl3pPr indent="0" lvl="2" marL="0" algn="ctr">
              <a:spcBef>
                <a:spcPts val="0"/>
              </a:spcBef>
              <a:spcAft>
                <a:spcPts val="0"/>
              </a:spcAft>
              <a:buClr>
                <a:srgbClr val="BFBFBF"/>
              </a:buClr>
              <a:buSzPts val="800"/>
              <a:buFont typeface="Century Gothic"/>
              <a:buNone/>
              <a:defRPr/>
            </a:lvl3pPr>
            <a:lvl4pPr indent="0" lvl="3" marL="0" algn="ctr">
              <a:spcBef>
                <a:spcPts val="0"/>
              </a:spcBef>
              <a:spcAft>
                <a:spcPts val="0"/>
              </a:spcAft>
              <a:buClr>
                <a:srgbClr val="BFBFBF"/>
              </a:buClr>
              <a:buSzPts val="800"/>
              <a:buFont typeface="Century Gothic"/>
              <a:buNone/>
              <a:defRPr/>
            </a:lvl4pPr>
            <a:lvl5pPr indent="0" lvl="4" marL="0" algn="ctr">
              <a:spcBef>
                <a:spcPts val="0"/>
              </a:spcBef>
              <a:spcAft>
                <a:spcPts val="0"/>
              </a:spcAft>
              <a:buClr>
                <a:srgbClr val="BFBFBF"/>
              </a:buClr>
              <a:buSzPts val="800"/>
              <a:buFont typeface="Century Gothic"/>
              <a:buNone/>
              <a:defRPr/>
            </a:lvl5pPr>
            <a:lvl6pPr indent="0" lvl="5" marL="0" algn="ctr">
              <a:spcBef>
                <a:spcPts val="0"/>
              </a:spcBef>
              <a:spcAft>
                <a:spcPts val="0"/>
              </a:spcAft>
              <a:buClr>
                <a:srgbClr val="BFBFBF"/>
              </a:buClr>
              <a:buSzPts val="800"/>
              <a:buFont typeface="Century Gothic"/>
              <a:buNone/>
              <a:defRPr/>
            </a:lvl6pPr>
            <a:lvl7pPr indent="0" lvl="6" marL="0" algn="ctr">
              <a:spcBef>
                <a:spcPts val="0"/>
              </a:spcBef>
              <a:spcAft>
                <a:spcPts val="0"/>
              </a:spcAft>
              <a:buClr>
                <a:srgbClr val="BFBFBF"/>
              </a:buClr>
              <a:buSzPts val="800"/>
              <a:buFont typeface="Century Gothic"/>
              <a:buNone/>
              <a:defRPr/>
            </a:lvl7pPr>
            <a:lvl8pPr indent="0" lvl="7" marL="0" algn="ctr">
              <a:spcBef>
                <a:spcPts val="0"/>
              </a:spcBef>
              <a:spcAft>
                <a:spcPts val="0"/>
              </a:spcAft>
              <a:buClr>
                <a:srgbClr val="BFBFBF"/>
              </a:buClr>
              <a:buSzPts val="800"/>
              <a:buFont typeface="Century Gothic"/>
              <a:buNone/>
              <a:defRPr/>
            </a:lvl8pPr>
            <a:lvl9pPr indent="0" lvl="8" marL="0" algn="ctr">
              <a:spcBef>
                <a:spcPts val="0"/>
              </a:spcBef>
              <a:spcAft>
                <a:spcPts val="0"/>
              </a:spcAft>
              <a:buClr>
                <a:srgbClr val="BFBFBF"/>
              </a:buClr>
              <a:buSzPts val="800"/>
              <a:buFont typeface="Century Gothic"/>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Цитата карточки имени">
  <p:cSld name="Цитата карточки имени">
    <p:spTree>
      <p:nvGrpSpPr>
        <p:cNvPr id="96" name="Shape 96"/>
        <p:cNvGrpSpPr/>
        <p:nvPr/>
      </p:nvGrpSpPr>
      <p:grpSpPr>
        <a:xfrm>
          <a:off x="0" y="0"/>
          <a:ext cx="0" cy="0"/>
          <a:chOff x="0" y="0"/>
          <a:chExt cx="0" cy="0"/>
        </a:xfrm>
      </p:grpSpPr>
      <p:sp>
        <p:nvSpPr>
          <p:cNvPr id="97" name="Google Shape;97;g1083688a4fb_0_104"/>
          <p:cNvSpPr txBox="1"/>
          <p:nvPr/>
        </p:nvSpPr>
        <p:spPr>
          <a:xfrm>
            <a:off x="778424" y="753851"/>
            <a:ext cx="6099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i="0" lang="ru-RU" sz="8000" u="none" cap="none" strike="noStrike">
                <a:solidFill>
                  <a:schemeClr val="accent1"/>
                </a:solidFill>
                <a:latin typeface="Century Gothic"/>
                <a:ea typeface="Century Gothic"/>
                <a:cs typeface="Century Gothic"/>
                <a:sym typeface="Century Gothic"/>
              </a:rPr>
              <a:t>“</a:t>
            </a:r>
            <a:endParaRPr/>
          </a:p>
        </p:txBody>
      </p:sp>
      <p:sp>
        <p:nvSpPr>
          <p:cNvPr id="98" name="Google Shape;98;g1083688a4fb_0_104"/>
          <p:cNvSpPr txBox="1"/>
          <p:nvPr/>
        </p:nvSpPr>
        <p:spPr>
          <a:xfrm>
            <a:off x="10516742" y="2879498"/>
            <a:ext cx="609900" cy="584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i="0" lang="ru-RU" sz="8000" u="none" cap="none" strike="noStrike">
                <a:solidFill>
                  <a:schemeClr val="accent1"/>
                </a:solidFill>
                <a:latin typeface="Century Gothic"/>
                <a:ea typeface="Century Gothic"/>
                <a:cs typeface="Century Gothic"/>
                <a:sym typeface="Century Gothic"/>
              </a:rPr>
              <a:t>”</a:t>
            </a:r>
            <a:endParaRPr/>
          </a:p>
        </p:txBody>
      </p:sp>
      <p:sp>
        <p:nvSpPr>
          <p:cNvPr id="99" name="Google Shape;99;g1083688a4fb_0_104"/>
          <p:cNvSpPr txBox="1"/>
          <p:nvPr>
            <p:ph type="title"/>
          </p:nvPr>
        </p:nvSpPr>
        <p:spPr>
          <a:xfrm>
            <a:off x="1446589" y="596018"/>
            <a:ext cx="9298800" cy="28443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2800"/>
              <a:buFont typeface="Century Gothic"/>
              <a:buNone/>
              <a:defRPr b="0" sz="28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g1083688a4fb_0_104"/>
          <p:cNvSpPr txBox="1"/>
          <p:nvPr>
            <p:ph idx="1" type="body"/>
          </p:nvPr>
        </p:nvSpPr>
        <p:spPr>
          <a:xfrm>
            <a:off x="1091129" y="3886200"/>
            <a:ext cx="10016400" cy="10536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2600"/>
              <a:buNone/>
              <a:defRPr b="0" sz="2000" cap="none">
                <a:solidFill>
                  <a:schemeClr val="lt1"/>
                </a:solidFill>
              </a:defRPr>
            </a:lvl1pPr>
            <a:lvl2pPr indent="-377190" lvl="1" marL="914400" algn="l">
              <a:spcBef>
                <a:spcPts val="600"/>
              </a:spcBef>
              <a:spcAft>
                <a:spcPts val="0"/>
              </a:spcAft>
              <a:buSzPts val="2340"/>
              <a:buChar char="•"/>
              <a:defRPr/>
            </a:lvl2pPr>
            <a:lvl3pPr indent="-377189" lvl="2" marL="1371600" algn="l">
              <a:spcBef>
                <a:spcPts val="600"/>
              </a:spcBef>
              <a:spcAft>
                <a:spcPts val="0"/>
              </a:spcAft>
              <a:buSzPts val="2340"/>
              <a:buChar char="•"/>
              <a:defRPr/>
            </a:lvl3pPr>
            <a:lvl4pPr indent="-377189" lvl="3" marL="1828800" algn="l">
              <a:spcBef>
                <a:spcPts val="600"/>
              </a:spcBef>
              <a:spcAft>
                <a:spcPts val="0"/>
              </a:spcAft>
              <a:buSzPts val="2340"/>
              <a:buChar char="•"/>
              <a:defRPr/>
            </a:lvl4pPr>
            <a:lvl5pPr indent="-377189" lvl="4" marL="2286000" algn="l">
              <a:spcBef>
                <a:spcPts val="600"/>
              </a:spcBef>
              <a:spcAft>
                <a:spcPts val="0"/>
              </a:spcAft>
              <a:buSzPts val="2340"/>
              <a:buChar char="•"/>
              <a:defRPr/>
            </a:lvl5pPr>
            <a:lvl6pPr indent="-377189" lvl="5" marL="2743200" algn="l">
              <a:spcBef>
                <a:spcPts val="600"/>
              </a:spcBef>
              <a:spcAft>
                <a:spcPts val="0"/>
              </a:spcAft>
              <a:buSzPts val="2340"/>
              <a:buChar char="•"/>
              <a:defRPr/>
            </a:lvl6pPr>
            <a:lvl7pPr indent="-377189" lvl="6" marL="3200400" algn="l">
              <a:spcBef>
                <a:spcPts val="600"/>
              </a:spcBef>
              <a:spcAft>
                <a:spcPts val="0"/>
              </a:spcAft>
              <a:buSzPts val="2340"/>
              <a:buChar char="•"/>
              <a:defRPr/>
            </a:lvl7pPr>
            <a:lvl8pPr indent="-377190" lvl="7" marL="3657600" algn="l">
              <a:spcBef>
                <a:spcPts val="600"/>
              </a:spcBef>
              <a:spcAft>
                <a:spcPts val="0"/>
              </a:spcAft>
              <a:buSzPts val="2340"/>
              <a:buChar char="•"/>
              <a:defRPr/>
            </a:lvl8pPr>
            <a:lvl9pPr indent="-342900" lvl="8" marL="4114800" algn="l">
              <a:spcBef>
                <a:spcPts val="600"/>
              </a:spcBef>
              <a:spcAft>
                <a:spcPts val="600"/>
              </a:spcAft>
              <a:buSzPts val="1800"/>
              <a:buChar char="•"/>
              <a:defRPr/>
            </a:lvl9pPr>
          </a:lstStyle>
          <a:p/>
        </p:txBody>
      </p:sp>
      <p:sp>
        <p:nvSpPr>
          <p:cNvPr id="101" name="Google Shape;101;g1083688a4fb_0_104"/>
          <p:cNvSpPr txBox="1"/>
          <p:nvPr>
            <p:ph idx="2" type="body"/>
          </p:nvPr>
        </p:nvSpPr>
        <p:spPr>
          <a:xfrm>
            <a:off x="1091129" y="4939862"/>
            <a:ext cx="10016400" cy="1162200"/>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SzPts val="2080"/>
              <a:buNone/>
              <a:defRPr sz="1600">
                <a:solidFill>
                  <a:schemeClr val="lt1"/>
                </a:solidFill>
              </a:defRPr>
            </a:lvl1pPr>
            <a:lvl2pPr indent="-228600" lvl="1" marL="914400" algn="l">
              <a:spcBef>
                <a:spcPts val="600"/>
              </a:spcBef>
              <a:spcAft>
                <a:spcPts val="0"/>
              </a:spcAft>
              <a:buSzPts val="2080"/>
              <a:buNone/>
              <a:defRPr sz="1600">
                <a:solidFill>
                  <a:schemeClr val="lt1"/>
                </a:solidFill>
              </a:defRPr>
            </a:lvl2pPr>
            <a:lvl3pPr indent="-228600" lvl="2" marL="1371600" algn="l">
              <a:spcBef>
                <a:spcPts val="600"/>
              </a:spcBef>
              <a:spcAft>
                <a:spcPts val="0"/>
              </a:spcAft>
              <a:buSzPts val="2080"/>
              <a:buNone/>
              <a:defRPr sz="1600">
                <a:solidFill>
                  <a:schemeClr val="lt1"/>
                </a:solidFill>
              </a:defRPr>
            </a:lvl3pPr>
            <a:lvl4pPr indent="-228600" lvl="3" marL="1828800" algn="l">
              <a:spcBef>
                <a:spcPts val="600"/>
              </a:spcBef>
              <a:spcAft>
                <a:spcPts val="0"/>
              </a:spcAft>
              <a:buSzPts val="1820"/>
              <a:buNone/>
              <a:defRPr sz="1400">
                <a:solidFill>
                  <a:schemeClr val="lt1"/>
                </a:solidFill>
              </a:defRPr>
            </a:lvl4pPr>
            <a:lvl5pPr indent="-228600" lvl="4" marL="2286000" algn="l">
              <a:spcBef>
                <a:spcPts val="600"/>
              </a:spcBef>
              <a:spcAft>
                <a:spcPts val="0"/>
              </a:spcAft>
              <a:buSzPts val="1820"/>
              <a:buNone/>
              <a:defRPr sz="1400">
                <a:solidFill>
                  <a:schemeClr val="lt1"/>
                </a:solidFill>
              </a:defRPr>
            </a:lvl5pPr>
            <a:lvl6pPr indent="-228600" lvl="5" marL="2743200" algn="l">
              <a:spcBef>
                <a:spcPts val="600"/>
              </a:spcBef>
              <a:spcAft>
                <a:spcPts val="0"/>
              </a:spcAft>
              <a:buSzPts val="1820"/>
              <a:buNone/>
              <a:defRPr sz="1400">
                <a:solidFill>
                  <a:schemeClr val="lt1"/>
                </a:solidFill>
              </a:defRPr>
            </a:lvl6pPr>
            <a:lvl7pPr indent="-228600" lvl="6" marL="3200400" algn="l">
              <a:spcBef>
                <a:spcPts val="600"/>
              </a:spcBef>
              <a:spcAft>
                <a:spcPts val="0"/>
              </a:spcAft>
              <a:buSzPts val="1820"/>
              <a:buNone/>
              <a:defRPr sz="1400">
                <a:solidFill>
                  <a:schemeClr val="lt1"/>
                </a:solidFill>
              </a:defRPr>
            </a:lvl7pPr>
            <a:lvl8pPr indent="-228600" lvl="7" marL="3657600" algn="l">
              <a:spcBef>
                <a:spcPts val="600"/>
              </a:spcBef>
              <a:spcAft>
                <a:spcPts val="0"/>
              </a:spcAft>
              <a:buSzPts val="182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02" name="Google Shape;102;g1083688a4fb_0_104"/>
          <p:cNvSpPr txBox="1"/>
          <p:nvPr>
            <p:ph idx="10" type="dt"/>
          </p:nvPr>
        </p:nvSpPr>
        <p:spPr>
          <a:xfrm>
            <a:off x="8735610" y="6178260"/>
            <a:ext cx="17166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g1083688a4fb_0_104"/>
          <p:cNvSpPr txBox="1"/>
          <p:nvPr>
            <p:ph idx="11" type="ftr"/>
          </p:nvPr>
        </p:nvSpPr>
        <p:spPr>
          <a:xfrm>
            <a:off x="1091129" y="6178260"/>
            <a:ext cx="7498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g1083688a4fb_0_104"/>
          <p:cNvSpPr txBox="1"/>
          <p:nvPr>
            <p:ph idx="12" type="sldNum"/>
          </p:nvPr>
        </p:nvSpPr>
        <p:spPr>
          <a:xfrm>
            <a:off x="10556270" y="6178260"/>
            <a:ext cx="5514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BFBFBF"/>
              </a:buClr>
              <a:buSzPts val="800"/>
              <a:buFont typeface="Century Gothic"/>
              <a:buNone/>
              <a:defRPr/>
            </a:lvl1pPr>
            <a:lvl2pPr indent="0" lvl="1" marL="0" algn="ctr">
              <a:spcBef>
                <a:spcPts val="0"/>
              </a:spcBef>
              <a:spcAft>
                <a:spcPts val="0"/>
              </a:spcAft>
              <a:buClr>
                <a:srgbClr val="BFBFBF"/>
              </a:buClr>
              <a:buSzPts val="800"/>
              <a:buFont typeface="Century Gothic"/>
              <a:buNone/>
              <a:defRPr/>
            </a:lvl2pPr>
            <a:lvl3pPr indent="0" lvl="2" marL="0" algn="ctr">
              <a:spcBef>
                <a:spcPts val="0"/>
              </a:spcBef>
              <a:spcAft>
                <a:spcPts val="0"/>
              </a:spcAft>
              <a:buClr>
                <a:srgbClr val="BFBFBF"/>
              </a:buClr>
              <a:buSzPts val="800"/>
              <a:buFont typeface="Century Gothic"/>
              <a:buNone/>
              <a:defRPr/>
            </a:lvl3pPr>
            <a:lvl4pPr indent="0" lvl="3" marL="0" algn="ctr">
              <a:spcBef>
                <a:spcPts val="0"/>
              </a:spcBef>
              <a:spcAft>
                <a:spcPts val="0"/>
              </a:spcAft>
              <a:buClr>
                <a:srgbClr val="BFBFBF"/>
              </a:buClr>
              <a:buSzPts val="800"/>
              <a:buFont typeface="Century Gothic"/>
              <a:buNone/>
              <a:defRPr/>
            </a:lvl4pPr>
            <a:lvl5pPr indent="0" lvl="4" marL="0" algn="ctr">
              <a:spcBef>
                <a:spcPts val="0"/>
              </a:spcBef>
              <a:spcAft>
                <a:spcPts val="0"/>
              </a:spcAft>
              <a:buClr>
                <a:srgbClr val="BFBFBF"/>
              </a:buClr>
              <a:buSzPts val="800"/>
              <a:buFont typeface="Century Gothic"/>
              <a:buNone/>
              <a:defRPr/>
            </a:lvl5pPr>
            <a:lvl6pPr indent="0" lvl="5" marL="0" algn="ctr">
              <a:spcBef>
                <a:spcPts val="0"/>
              </a:spcBef>
              <a:spcAft>
                <a:spcPts val="0"/>
              </a:spcAft>
              <a:buClr>
                <a:srgbClr val="BFBFBF"/>
              </a:buClr>
              <a:buSzPts val="800"/>
              <a:buFont typeface="Century Gothic"/>
              <a:buNone/>
              <a:defRPr/>
            </a:lvl6pPr>
            <a:lvl7pPr indent="0" lvl="6" marL="0" algn="ctr">
              <a:spcBef>
                <a:spcPts val="0"/>
              </a:spcBef>
              <a:spcAft>
                <a:spcPts val="0"/>
              </a:spcAft>
              <a:buClr>
                <a:srgbClr val="BFBFBF"/>
              </a:buClr>
              <a:buSzPts val="800"/>
              <a:buFont typeface="Century Gothic"/>
              <a:buNone/>
              <a:defRPr/>
            </a:lvl7pPr>
            <a:lvl8pPr indent="0" lvl="7" marL="0" algn="ctr">
              <a:spcBef>
                <a:spcPts val="0"/>
              </a:spcBef>
              <a:spcAft>
                <a:spcPts val="0"/>
              </a:spcAft>
              <a:buClr>
                <a:srgbClr val="BFBFBF"/>
              </a:buClr>
              <a:buSzPts val="800"/>
              <a:buFont typeface="Century Gothic"/>
              <a:buNone/>
              <a:defRPr/>
            </a:lvl8pPr>
            <a:lvl9pPr indent="0" lvl="8" marL="0" algn="ctr">
              <a:spcBef>
                <a:spcPts val="0"/>
              </a:spcBef>
              <a:spcAft>
                <a:spcPts val="0"/>
              </a:spcAft>
              <a:buClr>
                <a:srgbClr val="BFBFBF"/>
              </a:buClr>
              <a:buSzPts val="800"/>
              <a:buFont typeface="Century Gothic"/>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Истина или ложь">
  <p:cSld name="Истина или ложь">
    <p:spTree>
      <p:nvGrpSpPr>
        <p:cNvPr id="105" name="Shape 105"/>
        <p:cNvGrpSpPr/>
        <p:nvPr/>
      </p:nvGrpSpPr>
      <p:grpSpPr>
        <a:xfrm>
          <a:off x="0" y="0"/>
          <a:ext cx="0" cy="0"/>
          <a:chOff x="0" y="0"/>
          <a:chExt cx="0" cy="0"/>
        </a:xfrm>
      </p:grpSpPr>
      <p:sp>
        <p:nvSpPr>
          <p:cNvPr id="106" name="Google Shape;106;g1083688a4fb_0_113"/>
          <p:cNvSpPr txBox="1"/>
          <p:nvPr>
            <p:ph type="title"/>
          </p:nvPr>
        </p:nvSpPr>
        <p:spPr>
          <a:xfrm>
            <a:off x="1091128" y="596018"/>
            <a:ext cx="10015200" cy="27567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2800"/>
              <a:buFont typeface="Century Gothic"/>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g1083688a4fb_0_113"/>
          <p:cNvSpPr txBox="1"/>
          <p:nvPr>
            <p:ph idx="1" type="body"/>
          </p:nvPr>
        </p:nvSpPr>
        <p:spPr>
          <a:xfrm>
            <a:off x="1091128" y="3682941"/>
            <a:ext cx="10015200" cy="10494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3120"/>
              <a:buNone/>
              <a:defRPr b="0" sz="2400" cap="none">
                <a:solidFill>
                  <a:schemeClr val="lt1"/>
                </a:solidFill>
              </a:defRPr>
            </a:lvl1pPr>
            <a:lvl2pPr indent="-377190" lvl="1" marL="914400" algn="l">
              <a:spcBef>
                <a:spcPts val="600"/>
              </a:spcBef>
              <a:spcAft>
                <a:spcPts val="0"/>
              </a:spcAft>
              <a:buSzPts val="2340"/>
              <a:buChar char="•"/>
              <a:defRPr/>
            </a:lvl2pPr>
            <a:lvl3pPr indent="-377189" lvl="2" marL="1371600" algn="l">
              <a:spcBef>
                <a:spcPts val="600"/>
              </a:spcBef>
              <a:spcAft>
                <a:spcPts val="0"/>
              </a:spcAft>
              <a:buSzPts val="2340"/>
              <a:buChar char="•"/>
              <a:defRPr/>
            </a:lvl3pPr>
            <a:lvl4pPr indent="-377189" lvl="3" marL="1828800" algn="l">
              <a:spcBef>
                <a:spcPts val="600"/>
              </a:spcBef>
              <a:spcAft>
                <a:spcPts val="0"/>
              </a:spcAft>
              <a:buSzPts val="2340"/>
              <a:buChar char="•"/>
              <a:defRPr/>
            </a:lvl4pPr>
            <a:lvl5pPr indent="-377189" lvl="4" marL="2286000" algn="l">
              <a:spcBef>
                <a:spcPts val="600"/>
              </a:spcBef>
              <a:spcAft>
                <a:spcPts val="0"/>
              </a:spcAft>
              <a:buSzPts val="2340"/>
              <a:buChar char="•"/>
              <a:defRPr/>
            </a:lvl5pPr>
            <a:lvl6pPr indent="-377189" lvl="5" marL="2743200" algn="l">
              <a:spcBef>
                <a:spcPts val="600"/>
              </a:spcBef>
              <a:spcAft>
                <a:spcPts val="0"/>
              </a:spcAft>
              <a:buSzPts val="2340"/>
              <a:buChar char="•"/>
              <a:defRPr/>
            </a:lvl6pPr>
            <a:lvl7pPr indent="-377189" lvl="6" marL="3200400" algn="l">
              <a:spcBef>
                <a:spcPts val="600"/>
              </a:spcBef>
              <a:spcAft>
                <a:spcPts val="0"/>
              </a:spcAft>
              <a:buSzPts val="2340"/>
              <a:buChar char="•"/>
              <a:defRPr/>
            </a:lvl7pPr>
            <a:lvl8pPr indent="-377190" lvl="7" marL="3657600" algn="l">
              <a:spcBef>
                <a:spcPts val="600"/>
              </a:spcBef>
              <a:spcAft>
                <a:spcPts val="0"/>
              </a:spcAft>
              <a:buSzPts val="2340"/>
              <a:buChar char="•"/>
              <a:defRPr/>
            </a:lvl8pPr>
            <a:lvl9pPr indent="-342900" lvl="8" marL="4114800" algn="l">
              <a:spcBef>
                <a:spcPts val="600"/>
              </a:spcBef>
              <a:spcAft>
                <a:spcPts val="600"/>
              </a:spcAft>
              <a:buSzPts val="1800"/>
              <a:buChar char="•"/>
              <a:defRPr/>
            </a:lvl9pPr>
          </a:lstStyle>
          <a:p/>
        </p:txBody>
      </p:sp>
      <p:sp>
        <p:nvSpPr>
          <p:cNvPr id="108" name="Google Shape;108;g1083688a4fb_0_113"/>
          <p:cNvSpPr txBox="1"/>
          <p:nvPr>
            <p:ph idx="2" type="body"/>
          </p:nvPr>
        </p:nvSpPr>
        <p:spPr>
          <a:xfrm>
            <a:off x="1091129" y="4732224"/>
            <a:ext cx="10015200" cy="1369800"/>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SzPts val="2080"/>
              <a:buNone/>
              <a:defRPr sz="1600">
                <a:solidFill>
                  <a:schemeClr val="lt1"/>
                </a:solidFill>
              </a:defRPr>
            </a:lvl1pPr>
            <a:lvl2pPr indent="-228600" lvl="1" marL="914400" algn="l">
              <a:spcBef>
                <a:spcPts val="600"/>
              </a:spcBef>
              <a:spcAft>
                <a:spcPts val="0"/>
              </a:spcAft>
              <a:buSzPts val="2080"/>
              <a:buNone/>
              <a:defRPr sz="1600">
                <a:solidFill>
                  <a:schemeClr val="lt1"/>
                </a:solidFill>
              </a:defRPr>
            </a:lvl2pPr>
            <a:lvl3pPr indent="-228600" lvl="2" marL="1371600" algn="l">
              <a:spcBef>
                <a:spcPts val="600"/>
              </a:spcBef>
              <a:spcAft>
                <a:spcPts val="0"/>
              </a:spcAft>
              <a:buSzPts val="2080"/>
              <a:buNone/>
              <a:defRPr sz="1600">
                <a:solidFill>
                  <a:schemeClr val="lt1"/>
                </a:solidFill>
              </a:defRPr>
            </a:lvl3pPr>
            <a:lvl4pPr indent="-228600" lvl="3" marL="1828800" algn="l">
              <a:spcBef>
                <a:spcPts val="600"/>
              </a:spcBef>
              <a:spcAft>
                <a:spcPts val="0"/>
              </a:spcAft>
              <a:buSzPts val="1820"/>
              <a:buNone/>
              <a:defRPr sz="1400">
                <a:solidFill>
                  <a:schemeClr val="lt1"/>
                </a:solidFill>
              </a:defRPr>
            </a:lvl4pPr>
            <a:lvl5pPr indent="-228600" lvl="4" marL="2286000" algn="l">
              <a:spcBef>
                <a:spcPts val="600"/>
              </a:spcBef>
              <a:spcAft>
                <a:spcPts val="0"/>
              </a:spcAft>
              <a:buSzPts val="1820"/>
              <a:buNone/>
              <a:defRPr sz="1400">
                <a:solidFill>
                  <a:schemeClr val="lt1"/>
                </a:solidFill>
              </a:defRPr>
            </a:lvl5pPr>
            <a:lvl6pPr indent="-228600" lvl="5" marL="2743200" algn="l">
              <a:spcBef>
                <a:spcPts val="600"/>
              </a:spcBef>
              <a:spcAft>
                <a:spcPts val="0"/>
              </a:spcAft>
              <a:buSzPts val="1820"/>
              <a:buNone/>
              <a:defRPr sz="1400">
                <a:solidFill>
                  <a:schemeClr val="lt1"/>
                </a:solidFill>
              </a:defRPr>
            </a:lvl6pPr>
            <a:lvl7pPr indent="-228600" lvl="6" marL="3200400" algn="l">
              <a:spcBef>
                <a:spcPts val="600"/>
              </a:spcBef>
              <a:spcAft>
                <a:spcPts val="0"/>
              </a:spcAft>
              <a:buSzPts val="1820"/>
              <a:buNone/>
              <a:defRPr sz="1400">
                <a:solidFill>
                  <a:schemeClr val="lt1"/>
                </a:solidFill>
              </a:defRPr>
            </a:lvl7pPr>
            <a:lvl8pPr indent="-228600" lvl="7" marL="3657600" algn="l">
              <a:spcBef>
                <a:spcPts val="600"/>
              </a:spcBef>
              <a:spcAft>
                <a:spcPts val="0"/>
              </a:spcAft>
              <a:buSzPts val="182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09" name="Google Shape;109;g1083688a4fb_0_113"/>
          <p:cNvSpPr txBox="1"/>
          <p:nvPr>
            <p:ph idx="10" type="dt"/>
          </p:nvPr>
        </p:nvSpPr>
        <p:spPr>
          <a:xfrm>
            <a:off x="8735610" y="6178260"/>
            <a:ext cx="17166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g1083688a4fb_0_113"/>
          <p:cNvSpPr txBox="1"/>
          <p:nvPr>
            <p:ph idx="11" type="ftr"/>
          </p:nvPr>
        </p:nvSpPr>
        <p:spPr>
          <a:xfrm>
            <a:off x="1091129" y="6178260"/>
            <a:ext cx="7498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g1083688a4fb_0_113"/>
          <p:cNvSpPr txBox="1"/>
          <p:nvPr>
            <p:ph idx="12" type="sldNum"/>
          </p:nvPr>
        </p:nvSpPr>
        <p:spPr>
          <a:xfrm>
            <a:off x="10556270" y="6178260"/>
            <a:ext cx="5514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BFBFBF"/>
              </a:buClr>
              <a:buSzPts val="800"/>
              <a:buFont typeface="Century Gothic"/>
              <a:buNone/>
              <a:defRPr/>
            </a:lvl1pPr>
            <a:lvl2pPr indent="0" lvl="1" marL="0" algn="ctr">
              <a:spcBef>
                <a:spcPts val="0"/>
              </a:spcBef>
              <a:spcAft>
                <a:spcPts val="0"/>
              </a:spcAft>
              <a:buClr>
                <a:srgbClr val="BFBFBF"/>
              </a:buClr>
              <a:buSzPts val="800"/>
              <a:buFont typeface="Century Gothic"/>
              <a:buNone/>
              <a:defRPr/>
            </a:lvl2pPr>
            <a:lvl3pPr indent="0" lvl="2" marL="0" algn="ctr">
              <a:spcBef>
                <a:spcPts val="0"/>
              </a:spcBef>
              <a:spcAft>
                <a:spcPts val="0"/>
              </a:spcAft>
              <a:buClr>
                <a:srgbClr val="BFBFBF"/>
              </a:buClr>
              <a:buSzPts val="800"/>
              <a:buFont typeface="Century Gothic"/>
              <a:buNone/>
              <a:defRPr/>
            </a:lvl3pPr>
            <a:lvl4pPr indent="0" lvl="3" marL="0" algn="ctr">
              <a:spcBef>
                <a:spcPts val="0"/>
              </a:spcBef>
              <a:spcAft>
                <a:spcPts val="0"/>
              </a:spcAft>
              <a:buClr>
                <a:srgbClr val="BFBFBF"/>
              </a:buClr>
              <a:buSzPts val="800"/>
              <a:buFont typeface="Century Gothic"/>
              <a:buNone/>
              <a:defRPr/>
            </a:lvl4pPr>
            <a:lvl5pPr indent="0" lvl="4" marL="0" algn="ctr">
              <a:spcBef>
                <a:spcPts val="0"/>
              </a:spcBef>
              <a:spcAft>
                <a:spcPts val="0"/>
              </a:spcAft>
              <a:buClr>
                <a:srgbClr val="BFBFBF"/>
              </a:buClr>
              <a:buSzPts val="800"/>
              <a:buFont typeface="Century Gothic"/>
              <a:buNone/>
              <a:defRPr/>
            </a:lvl5pPr>
            <a:lvl6pPr indent="0" lvl="5" marL="0" algn="ctr">
              <a:spcBef>
                <a:spcPts val="0"/>
              </a:spcBef>
              <a:spcAft>
                <a:spcPts val="0"/>
              </a:spcAft>
              <a:buClr>
                <a:srgbClr val="BFBFBF"/>
              </a:buClr>
              <a:buSzPts val="800"/>
              <a:buFont typeface="Century Gothic"/>
              <a:buNone/>
              <a:defRPr/>
            </a:lvl6pPr>
            <a:lvl7pPr indent="0" lvl="6" marL="0" algn="ctr">
              <a:spcBef>
                <a:spcPts val="0"/>
              </a:spcBef>
              <a:spcAft>
                <a:spcPts val="0"/>
              </a:spcAft>
              <a:buClr>
                <a:srgbClr val="BFBFBF"/>
              </a:buClr>
              <a:buSzPts val="800"/>
              <a:buFont typeface="Century Gothic"/>
              <a:buNone/>
              <a:defRPr/>
            </a:lvl7pPr>
            <a:lvl8pPr indent="0" lvl="7" marL="0" algn="ctr">
              <a:spcBef>
                <a:spcPts val="0"/>
              </a:spcBef>
              <a:spcAft>
                <a:spcPts val="0"/>
              </a:spcAft>
              <a:buClr>
                <a:srgbClr val="BFBFBF"/>
              </a:buClr>
              <a:buSzPts val="800"/>
              <a:buFont typeface="Century Gothic"/>
              <a:buNone/>
              <a:defRPr/>
            </a:lvl8pPr>
            <a:lvl9pPr indent="0" lvl="8" marL="0" algn="ctr">
              <a:spcBef>
                <a:spcPts val="0"/>
              </a:spcBef>
              <a:spcAft>
                <a:spcPts val="0"/>
              </a:spcAft>
              <a:buClr>
                <a:srgbClr val="BFBFBF"/>
              </a:buClr>
              <a:buSzPts val="800"/>
              <a:buFont typeface="Century Gothic"/>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112" name="Shape 112"/>
        <p:cNvGrpSpPr/>
        <p:nvPr/>
      </p:nvGrpSpPr>
      <p:grpSpPr>
        <a:xfrm>
          <a:off x="0" y="0"/>
          <a:ext cx="0" cy="0"/>
          <a:chOff x="0" y="0"/>
          <a:chExt cx="0" cy="0"/>
        </a:xfrm>
      </p:grpSpPr>
      <p:sp>
        <p:nvSpPr>
          <p:cNvPr id="113" name="Google Shape;113;g1083688a4fb_0_120"/>
          <p:cNvSpPr txBox="1"/>
          <p:nvPr>
            <p:ph type="title"/>
          </p:nvPr>
        </p:nvSpPr>
        <p:spPr>
          <a:xfrm>
            <a:off x="1091129" y="596018"/>
            <a:ext cx="10015200" cy="13125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g1083688a4fb_0_120"/>
          <p:cNvSpPr txBox="1"/>
          <p:nvPr>
            <p:ph idx="1" type="body"/>
          </p:nvPr>
        </p:nvSpPr>
        <p:spPr>
          <a:xfrm rot="5400000">
            <a:off x="4078177" y="-926052"/>
            <a:ext cx="4041300" cy="10015200"/>
          </a:xfrm>
          <a:prstGeom prst="rect">
            <a:avLst/>
          </a:prstGeom>
          <a:noFill/>
          <a:ln>
            <a:noFill/>
          </a:ln>
        </p:spPr>
        <p:txBody>
          <a:bodyPr anchorCtr="0" anchor="t" bIns="45700" lIns="91425" spcFirstLastPara="1" rIns="91425" wrap="square" tIns="45700">
            <a:normAutofit/>
          </a:bodyPr>
          <a:lstStyle>
            <a:lvl1pPr indent="-377190" lvl="0" marL="457200" algn="l">
              <a:spcBef>
                <a:spcPts val="360"/>
              </a:spcBef>
              <a:spcAft>
                <a:spcPts val="0"/>
              </a:spcAft>
              <a:buSzPts val="2340"/>
              <a:buChar char="•"/>
              <a:defRPr/>
            </a:lvl1pPr>
            <a:lvl2pPr indent="-377190" lvl="1" marL="914400" algn="l">
              <a:spcBef>
                <a:spcPts val="600"/>
              </a:spcBef>
              <a:spcAft>
                <a:spcPts val="0"/>
              </a:spcAft>
              <a:buSzPts val="2340"/>
              <a:buChar char="•"/>
              <a:defRPr/>
            </a:lvl2pPr>
            <a:lvl3pPr indent="-377189" lvl="2" marL="1371600" algn="l">
              <a:spcBef>
                <a:spcPts val="600"/>
              </a:spcBef>
              <a:spcAft>
                <a:spcPts val="0"/>
              </a:spcAft>
              <a:buSzPts val="2340"/>
              <a:buChar char="•"/>
              <a:defRPr/>
            </a:lvl3pPr>
            <a:lvl4pPr indent="-377189" lvl="3" marL="1828800" algn="l">
              <a:spcBef>
                <a:spcPts val="600"/>
              </a:spcBef>
              <a:spcAft>
                <a:spcPts val="0"/>
              </a:spcAft>
              <a:buSzPts val="2340"/>
              <a:buChar char="•"/>
              <a:defRPr/>
            </a:lvl4pPr>
            <a:lvl5pPr indent="-377189" lvl="4" marL="2286000" algn="l">
              <a:spcBef>
                <a:spcPts val="600"/>
              </a:spcBef>
              <a:spcAft>
                <a:spcPts val="0"/>
              </a:spcAft>
              <a:buSzPts val="2340"/>
              <a:buChar char="•"/>
              <a:defRPr/>
            </a:lvl5pPr>
            <a:lvl6pPr indent="-377189" lvl="5" marL="2743200" algn="l">
              <a:spcBef>
                <a:spcPts val="600"/>
              </a:spcBef>
              <a:spcAft>
                <a:spcPts val="0"/>
              </a:spcAft>
              <a:buSzPts val="2340"/>
              <a:buChar char="•"/>
              <a:defRPr/>
            </a:lvl6pPr>
            <a:lvl7pPr indent="-377189" lvl="6" marL="3200400" algn="l">
              <a:spcBef>
                <a:spcPts val="600"/>
              </a:spcBef>
              <a:spcAft>
                <a:spcPts val="0"/>
              </a:spcAft>
              <a:buSzPts val="2340"/>
              <a:buChar char="•"/>
              <a:defRPr/>
            </a:lvl7pPr>
            <a:lvl8pPr indent="-377190" lvl="7" marL="3657600" algn="l">
              <a:spcBef>
                <a:spcPts val="600"/>
              </a:spcBef>
              <a:spcAft>
                <a:spcPts val="0"/>
              </a:spcAft>
              <a:buSzPts val="2340"/>
              <a:buChar char="•"/>
              <a:defRPr/>
            </a:lvl8pPr>
            <a:lvl9pPr indent="-342900" lvl="8" marL="4114800" algn="l">
              <a:spcBef>
                <a:spcPts val="600"/>
              </a:spcBef>
              <a:spcAft>
                <a:spcPts val="600"/>
              </a:spcAft>
              <a:buSzPts val="1800"/>
              <a:buChar char="•"/>
              <a:defRPr/>
            </a:lvl9pPr>
          </a:lstStyle>
          <a:p/>
        </p:txBody>
      </p:sp>
      <p:sp>
        <p:nvSpPr>
          <p:cNvPr id="115" name="Google Shape;115;g1083688a4fb_0_120"/>
          <p:cNvSpPr txBox="1"/>
          <p:nvPr>
            <p:ph idx="10" type="dt"/>
          </p:nvPr>
        </p:nvSpPr>
        <p:spPr>
          <a:xfrm>
            <a:off x="8735610" y="6178260"/>
            <a:ext cx="17166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g1083688a4fb_0_120"/>
          <p:cNvSpPr txBox="1"/>
          <p:nvPr>
            <p:ph idx="11" type="ftr"/>
          </p:nvPr>
        </p:nvSpPr>
        <p:spPr>
          <a:xfrm>
            <a:off x="1091129" y="6178260"/>
            <a:ext cx="7498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g1083688a4fb_0_120"/>
          <p:cNvSpPr txBox="1"/>
          <p:nvPr>
            <p:ph idx="12" type="sldNum"/>
          </p:nvPr>
        </p:nvSpPr>
        <p:spPr>
          <a:xfrm>
            <a:off x="10556270" y="6178260"/>
            <a:ext cx="5514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BFBFBF"/>
              </a:buClr>
              <a:buSzPts val="800"/>
              <a:buFont typeface="Century Gothic"/>
              <a:buNone/>
              <a:defRPr/>
            </a:lvl1pPr>
            <a:lvl2pPr indent="0" lvl="1" marL="0" algn="ctr">
              <a:spcBef>
                <a:spcPts val="0"/>
              </a:spcBef>
              <a:spcAft>
                <a:spcPts val="0"/>
              </a:spcAft>
              <a:buClr>
                <a:srgbClr val="BFBFBF"/>
              </a:buClr>
              <a:buSzPts val="800"/>
              <a:buFont typeface="Century Gothic"/>
              <a:buNone/>
              <a:defRPr/>
            </a:lvl2pPr>
            <a:lvl3pPr indent="0" lvl="2" marL="0" algn="ctr">
              <a:spcBef>
                <a:spcPts val="0"/>
              </a:spcBef>
              <a:spcAft>
                <a:spcPts val="0"/>
              </a:spcAft>
              <a:buClr>
                <a:srgbClr val="BFBFBF"/>
              </a:buClr>
              <a:buSzPts val="800"/>
              <a:buFont typeface="Century Gothic"/>
              <a:buNone/>
              <a:defRPr/>
            </a:lvl3pPr>
            <a:lvl4pPr indent="0" lvl="3" marL="0" algn="ctr">
              <a:spcBef>
                <a:spcPts val="0"/>
              </a:spcBef>
              <a:spcAft>
                <a:spcPts val="0"/>
              </a:spcAft>
              <a:buClr>
                <a:srgbClr val="BFBFBF"/>
              </a:buClr>
              <a:buSzPts val="800"/>
              <a:buFont typeface="Century Gothic"/>
              <a:buNone/>
              <a:defRPr/>
            </a:lvl4pPr>
            <a:lvl5pPr indent="0" lvl="4" marL="0" algn="ctr">
              <a:spcBef>
                <a:spcPts val="0"/>
              </a:spcBef>
              <a:spcAft>
                <a:spcPts val="0"/>
              </a:spcAft>
              <a:buClr>
                <a:srgbClr val="BFBFBF"/>
              </a:buClr>
              <a:buSzPts val="800"/>
              <a:buFont typeface="Century Gothic"/>
              <a:buNone/>
              <a:defRPr/>
            </a:lvl5pPr>
            <a:lvl6pPr indent="0" lvl="5" marL="0" algn="ctr">
              <a:spcBef>
                <a:spcPts val="0"/>
              </a:spcBef>
              <a:spcAft>
                <a:spcPts val="0"/>
              </a:spcAft>
              <a:buClr>
                <a:srgbClr val="BFBFBF"/>
              </a:buClr>
              <a:buSzPts val="800"/>
              <a:buFont typeface="Century Gothic"/>
              <a:buNone/>
              <a:defRPr/>
            </a:lvl6pPr>
            <a:lvl7pPr indent="0" lvl="6" marL="0" algn="ctr">
              <a:spcBef>
                <a:spcPts val="0"/>
              </a:spcBef>
              <a:spcAft>
                <a:spcPts val="0"/>
              </a:spcAft>
              <a:buClr>
                <a:srgbClr val="BFBFBF"/>
              </a:buClr>
              <a:buSzPts val="800"/>
              <a:buFont typeface="Century Gothic"/>
              <a:buNone/>
              <a:defRPr/>
            </a:lvl7pPr>
            <a:lvl8pPr indent="0" lvl="7" marL="0" algn="ctr">
              <a:spcBef>
                <a:spcPts val="0"/>
              </a:spcBef>
              <a:spcAft>
                <a:spcPts val="0"/>
              </a:spcAft>
              <a:buClr>
                <a:srgbClr val="BFBFBF"/>
              </a:buClr>
              <a:buSzPts val="800"/>
              <a:buFont typeface="Century Gothic"/>
              <a:buNone/>
              <a:defRPr/>
            </a:lvl8pPr>
            <a:lvl9pPr indent="0" lvl="8" marL="0" algn="ctr">
              <a:spcBef>
                <a:spcPts val="0"/>
              </a:spcBef>
              <a:spcAft>
                <a:spcPts val="0"/>
              </a:spcAft>
              <a:buClr>
                <a:srgbClr val="BFBFBF"/>
              </a:buClr>
              <a:buSzPts val="800"/>
              <a:buFont typeface="Century Gothic"/>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118" name="Shape 118"/>
        <p:cNvGrpSpPr/>
        <p:nvPr/>
      </p:nvGrpSpPr>
      <p:grpSpPr>
        <a:xfrm>
          <a:off x="0" y="0"/>
          <a:ext cx="0" cy="0"/>
          <a:chOff x="0" y="0"/>
          <a:chExt cx="0" cy="0"/>
        </a:xfrm>
      </p:grpSpPr>
      <p:sp>
        <p:nvSpPr>
          <p:cNvPr id="119" name="Google Shape;119;g1083688a4fb_0_126"/>
          <p:cNvSpPr txBox="1"/>
          <p:nvPr>
            <p:ph type="title"/>
          </p:nvPr>
        </p:nvSpPr>
        <p:spPr>
          <a:xfrm rot="5400000">
            <a:off x="7168027" y="2163518"/>
            <a:ext cx="5505900" cy="23709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g1083688a4fb_0_126"/>
          <p:cNvSpPr txBox="1"/>
          <p:nvPr>
            <p:ph idx="1" type="body"/>
          </p:nvPr>
        </p:nvSpPr>
        <p:spPr>
          <a:xfrm rot="5400000">
            <a:off x="2087629" y="-400432"/>
            <a:ext cx="5505900" cy="7498800"/>
          </a:xfrm>
          <a:prstGeom prst="rect">
            <a:avLst/>
          </a:prstGeom>
          <a:noFill/>
          <a:ln>
            <a:noFill/>
          </a:ln>
        </p:spPr>
        <p:txBody>
          <a:bodyPr anchorCtr="0" anchor="t" bIns="45700" lIns="91425" spcFirstLastPara="1" rIns="91425" wrap="square" tIns="45700">
            <a:normAutofit/>
          </a:bodyPr>
          <a:lstStyle>
            <a:lvl1pPr indent="-377190" lvl="0" marL="457200" algn="l">
              <a:spcBef>
                <a:spcPts val="360"/>
              </a:spcBef>
              <a:spcAft>
                <a:spcPts val="0"/>
              </a:spcAft>
              <a:buSzPts val="2340"/>
              <a:buChar char="•"/>
              <a:defRPr/>
            </a:lvl1pPr>
            <a:lvl2pPr indent="-377190" lvl="1" marL="914400" algn="l">
              <a:spcBef>
                <a:spcPts val="600"/>
              </a:spcBef>
              <a:spcAft>
                <a:spcPts val="0"/>
              </a:spcAft>
              <a:buSzPts val="2340"/>
              <a:buChar char="•"/>
              <a:defRPr/>
            </a:lvl2pPr>
            <a:lvl3pPr indent="-377189" lvl="2" marL="1371600" algn="l">
              <a:spcBef>
                <a:spcPts val="600"/>
              </a:spcBef>
              <a:spcAft>
                <a:spcPts val="0"/>
              </a:spcAft>
              <a:buSzPts val="2340"/>
              <a:buChar char="•"/>
              <a:defRPr/>
            </a:lvl3pPr>
            <a:lvl4pPr indent="-377189" lvl="3" marL="1828800" algn="l">
              <a:spcBef>
                <a:spcPts val="600"/>
              </a:spcBef>
              <a:spcAft>
                <a:spcPts val="0"/>
              </a:spcAft>
              <a:buSzPts val="2340"/>
              <a:buChar char="•"/>
              <a:defRPr/>
            </a:lvl4pPr>
            <a:lvl5pPr indent="-377189" lvl="4" marL="2286000" algn="l">
              <a:spcBef>
                <a:spcPts val="600"/>
              </a:spcBef>
              <a:spcAft>
                <a:spcPts val="0"/>
              </a:spcAft>
              <a:buSzPts val="2340"/>
              <a:buChar char="•"/>
              <a:defRPr/>
            </a:lvl5pPr>
            <a:lvl6pPr indent="-377189" lvl="5" marL="2743200" algn="l">
              <a:spcBef>
                <a:spcPts val="600"/>
              </a:spcBef>
              <a:spcAft>
                <a:spcPts val="0"/>
              </a:spcAft>
              <a:buSzPts val="2340"/>
              <a:buChar char="•"/>
              <a:defRPr/>
            </a:lvl6pPr>
            <a:lvl7pPr indent="-377189" lvl="6" marL="3200400" algn="l">
              <a:spcBef>
                <a:spcPts val="600"/>
              </a:spcBef>
              <a:spcAft>
                <a:spcPts val="0"/>
              </a:spcAft>
              <a:buSzPts val="2340"/>
              <a:buChar char="•"/>
              <a:defRPr/>
            </a:lvl7pPr>
            <a:lvl8pPr indent="-377190" lvl="7" marL="3657600" algn="l">
              <a:spcBef>
                <a:spcPts val="600"/>
              </a:spcBef>
              <a:spcAft>
                <a:spcPts val="0"/>
              </a:spcAft>
              <a:buSzPts val="2340"/>
              <a:buChar char="•"/>
              <a:defRPr/>
            </a:lvl8pPr>
            <a:lvl9pPr indent="-342900" lvl="8" marL="4114800" algn="l">
              <a:spcBef>
                <a:spcPts val="600"/>
              </a:spcBef>
              <a:spcAft>
                <a:spcPts val="600"/>
              </a:spcAft>
              <a:buSzPts val="1800"/>
              <a:buChar char="•"/>
              <a:defRPr/>
            </a:lvl9pPr>
          </a:lstStyle>
          <a:p/>
        </p:txBody>
      </p:sp>
      <p:sp>
        <p:nvSpPr>
          <p:cNvPr id="121" name="Google Shape;121;g1083688a4fb_0_126"/>
          <p:cNvSpPr txBox="1"/>
          <p:nvPr>
            <p:ph idx="10" type="dt"/>
          </p:nvPr>
        </p:nvSpPr>
        <p:spPr>
          <a:xfrm>
            <a:off x="8735610" y="6178260"/>
            <a:ext cx="17166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g1083688a4fb_0_126"/>
          <p:cNvSpPr txBox="1"/>
          <p:nvPr>
            <p:ph idx="11" type="ftr"/>
          </p:nvPr>
        </p:nvSpPr>
        <p:spPr>
          <a:xfrm>
            <a:off x="1091129" y="6178260"/>
            <a:ext cx="7498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g1083688a4fb_0_126"/>
          <p:cNvSpPr txBox="1"/>
          <p:nvPr>
            <p:ph idx="12" type="sldNum"/>
          </p:nvPr>
        </p:nvSpPr>
        <p:spPr>
          <a:xfrm>
            <a:off x="10556270" y="6178260"/>
            <a:ext cx="5514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BFBFBF"/>
              </a:buClr>
              <a:buSzPts val="800"/>
              <a:buFont typeface="Century Gothic"/>
              <a:buNone/>
              <a:defRPr/>
            </a:lvl1pPr>
            <a:lvl2pPr indent="0" lvl="1" marL="0" algn="ctr">
              <a:spcBef>
                <a:spcPts val="0"/>
              </a:spcBef>
              <a:spcAft>
                <a:spcPts val="0"/>
              </a:spcAft>
              <a:buClr>
                <a:srgbClr val="BFBFBF"/>
              </a:buClr>
              <a:buSzPts val="800"/>
              <a:buFont typeface="Century Gothic"/>
              <a:buNone/>
              <a:defRPr/>
            </a:lvl2pPr>
            <a:lvl3pPr indent="0" lvl="2" marL="0" algn="ctr">
              <a:spcBef>
                <a:spcPts val="0"/>
              </a:spcBef>
              <a:spcAft>
                <a:spcPts val="0"/>
              </a:spcAft>
              <a:buClr>
                <a:srgbClr val="BFBFBF"/>
              </a:buClr>
              <a:buSzPts val="800"/>
              <a:buFont typeface="Century Gothic"/>
              <a:buNone/>
              <a:defRPr/>
            </a:lvl3pPr>
            <a:lvl4pPr indent="0" lvl="3" marL="0" algn="ctr">
              <a:spcBef>
                <a:spcPts val="0"/>
              </a:spcBef>
              <a:spcAft>
                <a:spcPts val="0"/>
              </a:spcAft>
              <a:buClr>
                <a:srgbClr val="BFBFBF"/>
              </a:buClr>
              <a:buSzPts val="800"/>
              <a:buFont typeface="Century Gothic"/>
              <a:buNone/>
              <a:defRPr/>
            </a:lvl4pPr>
            <a:lvl5pPr indent="0" lvl="4" marL="0" algn="ctr">
              <a:spcBef>
                <a:spcPts val="0"/>
              </a:spcBef>
              <a:spcAft>
                <a:spcPts val="0"/>
              </a:spcAft>
              <a:buClr>
                <a:srgbClr val="BFBFBF"/>
              </a:buClr>
              <a:buSzPts val="800"/>
              <a:buFont typeface="Century Gothic"/>
              <a:buNone/>
              <a:defRPr/>
            </a:lvl5pPr>
            <a:lvl6pPr indent="0" lvl="5" marL="0" algn="ctr">
              <a:spcBef>
                <a:spcPts val="0"/>
              </a:spcBef>
              <a:spcAft>
                <a:spcPts val="0"/>
              </a:spcAft>
              <a:buClr>
                <a:srgbClr val="BFBFBF"/>
              </a:buClr>
              <a:buSzPts val="800"/>
              <a:buFont typeface="Century Gothic"/>
              <a:buNone/>
              <a:defRPr/>
            </a:lvl6pPr>
            <a:lvl7pPr indent="0" lvl="6" marL="0" algn="ctr">
              <a:spcBef>
                <a:spcPts val="0"/>
              </a:spcBef>
              <a:spcAft>
                <a:spcPts val="0"/>
              </a:spcAft>
              <a:buClr>
                <a:srgbClr val="BFBFBF"/>
              </a:buClr>
              <a:buSzPts val="800"/>
              <a:buFont typeface="Century Gothic"/>
              <a:buNone/>
              <a:defRPr/>
            </a:lvl7pPr>
            <a:lvl8pPr indent="0" lvl="7" marL="0" algn="ctr">
              <a:spcBef>
                <a:spcPts val="0"/>
              </a:spcBef>
              <a:spcAft>
                <a:spcPts val="0"/>
              </a:spcAft>
              <a:buClr>
                <a:srgbClr val="BFBFBF"/>
              </a:buClr>
              <a:buSzPts val="800"/>
              <a:buFont typeface="Century Gothic"/>
              <a:buNone/>
              <a:defRPr/>
            </a:lvl8pPr>
            <a:lvl9pPr indent="0" lvl="8" marL="0" algn="ctr">
              <a:spcBef>
                <a:spcPts val="0"/>
              </a:spcBef>
              <a:spcAft>
                <a:spcPts val="0"/>
              </a:spcAft>
              <a:buClr>
                <a:srgbClr val="BFBFBF"/>
              </a:buClr>
              <a:buSzPts val="800"/>
              <a:buFont typeface="Century Gothic"/>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17" name="Shape 17"/>
        <p:cNvGrpSpPr/>
        <p:nvPr/>
      </p:nvGrpSpPr>
      <p:grpSpPr>
        <a:xfrm>
          <a:off x="0" y="0"/>
          <a:ext cx="0" cy="0"/>
          <a:chOff x="0" y="0"/>
          <a:chExt cx="0" cy="0"/>
        </a:xfrm>
      </p:grpSpPr>
      <p:sp>
        <p:nvSpPr>
          <p:cNvPr id="18" name="Google Shape;18;g1083688a4fb_0_25"/>
          <p:cNvSpPr txBox="1"/>
          <p:nvPr>
            <p:ph type="title"/>
          </p:nvPr>
        </p:nvSpPr>
        <p:spPr>
          <a:xfrm>
            <a:off x="1091129" y="596018"/>
            <a:ext cx="10015200" cy="13125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g1083688a4fb_0_25"/>
          <p:cNvSpPr txBox="1"/>
          <p:nvPr>
            <p:ph idx="1" type="body"/>
          </p:nvPr>
        </p:nvSpPr>
        <p:spPr>
          <a:xfrm>
            <a:off x="1091131" y="2060898"/>
            <a:ext cx="10015200" cy="4041300"/>
          </a:xfrm>
          <a:prstGeom prst="rect">
            <a:avLst/>
          </a:prstGeom>
          <a:noFill/>
          <a:ln>
            <a:noFill/>
          </a:ln>
        </p:spPr>
        <p:txBody>
          <a:bodyPr anchorCtr="0" anchor="ctr" bIns="45700" lIns="91425" spcFirstLastPara="1" rIns="91425" wrap="square" tIns="45700">
            <a:normAutofit/>
          </a:bodyPr>
          <a:lstStyle>
            <a:lvl1pPr indent="-377190" lvl="0" marL="457200" algn="l">
              <a:spcBef>
                <a:spcPts val="360"/>
              </a:spcBef>
              <a:spcAft>
                <a:spcPts val="0"/>
              </a:spcAft>
              <a:buSzPts val="2340"/>
              <a:buChar char="•"/>
              <a:defRPr/>
            </a:lvl1pPr>
            <a:lvl2pPr indent="-377190" lvl="1" marL="914400" algn="l">
              <a:spcBef>
                <a:spcPts val="600"/>
              </a:spcBef>
              <a:spcAft>
                <a:spcPts val="0"/>
              </a:spcAft>
              <a:buSzPts val="2340"/>
              <a:buChar char="•"/>
              <a:defRPr/>
            </a:lvl2pPr>
            <a:lvl3pPr indent="-377189" lvl="2" marL="1371600" algn="l">
              <a:spcBef>
                <a:spcPts val="600"/>
              </a:spcBef>
              <a:spcAft>
                <a:spcPts val="0"/>
              </a:spcAft>
              <a:buSzPts val="2340"/>
              <a:buChar char="•"/>
              <a:defRPr/>
            </a:lvl3pPr>
            <a:lvl4pPr indent="-377189" lvl="3" marL="1828800" algn="l">
              <a:spcBef>
                <a:spcPts val="600"/>
              </a:spcBef>
              <a:spcAft>
                <a:spcPts val="0"/>
              </a:spcAft>
              <a:buSzPts val="2340"/>
              <a:buChar char="•"/>
              <a:defRPr/>
            </a:lvl4pPr>
            <a:lvl5pPr indent="-377189" lvl="4" marL="2286000" algn="l">
              <a:spcBef>
                <a:spcPts val="600"/>
              </a:spcBef>
              <a:spcAft>
                <a:spcPts val="0"/>
              </a:spcAft>
              <a:buSzPts val="2340"/>
              <a:buChar char="•"/>
              <a:defRPr/>
            </a:lvl5pPr>
            <a:lvl6pPr indent="-377189" lvl="5" marL="2743200" algn="l">
              <a:spcBef>
                <a:spcPts val="600"/>
              </a:spcBef>
              <a:spcAft>
                <a:spcPts val="0"/>
              </a:spcAft>
              <a:buSzPts val="2340"/>
              <a:buChar char="•"/>
              <a:defRPr/>
            </a:lvl6pPr>
            <a:lvl7pPr indent="-377189" lvl="6" marL="3200400" algn="l">
              <a:spcBef>
                <a:spcPts val="600"/>
              </a:spcBef>
              <a:spcAft>
                <a:spcPts val="0"/>
              </a:spcAft>
              <a:buSzPts val="2340"/>
              <a:buChar char="•"/>
              <a:defRPr/>
            </a:lvl7pPr>
            <a:lvl8pPr indent="-377190" lvl="7" marL="3657600" algn="l">
              <a:spcBef>
                <a:spcPts val="600"/>
              </a:spcBef>
              <a:spcAft>
                <a:spcPts val="0"/>
              </a:spcAft>
              <a:buSzPts val="2340"/>
              <a:buChar char="•"/>
              <a:defRPr/>
            </a:lvl8pPr>
            <a:lvl9pPr indent="-342900" lvl="8" marL="4114800" algn="l">
              <a:spcBef>
                <a:spcPts val="600"/>
              </a:spcBef>
              <a:spcAft>
                <a:spcPts val="600"/>
              </a:spcAft>
              <a:buSzPts val="1800"/>
              <a:buChar char="•"/>
              <a:defRPr/>
            </a:lvl9pPr>
          </a:lstStyle>
          <a:p/>
        </p:txBody>
      </p:sp>
      <p:sp>
        <p:nvSpPr>
          <p:cNvPr id="20" name="Google Shape;20;g1083688a4fb_0_25"/>
          <p:cNvSpPr txBox="1"/>
          <p:nvPr>
            <p:ph idx="10" type="dt"/>
          </p:nvPr>
        </p:nvSpPr>
        <p:spPr>
          <a:xfrm>
            <a:off x="8735610" y="6178260"/>
            <a:ext cx="17166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g1083688a4fb_0_25"/>
          <p:cNvSpPr txBox="1"/>
          <p:nvPr>
            <p:ph idx="11" type="ftr"/>
          </p:nvPr>
        </p:nvSpPr>
        <p:spPr>
          <a:xfrm>
            <a:off x="1091129" y="6178260"/>
            <a:ext cx="7498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g1083688a4fb_0_25"/>
          <p:cNvSpPr txBox="1"/>
          <p:nvPr>
            <p:ph idx="12" type="sldNum"/>
          </p:nvPr>
        </p:nvSpPr>
        <p:spPr>
          <a:xfrm>
            <a:off x="10556270" y="6178260"/>
            <a:ext cx="5514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BFBFBF"/>
              </a:buClr>
              <a:buSzPts val="800"/>
              <a:buFont typeface="Century Gothic"/>
              <a:buNone/>
              <a:defRPr/>
            </a:lvl1pPr>
            <a:lvl2pPr indent="0" lvl="1" marL="0" algn="ctr">
              <a:spcBef>
                <a:spcPts val="0"/>
              </a:spcBef>
              <a:spcAft>
                <a:spcPts val="0"/>
              </a:spcAft>
              <a:buClr>
                <a:srgbClr val="BFBFBF"/>
              </a:buClr>
              <a:buSzPts val="800"/>
              <a:buFont typeface="Century Gothic"/>
              <a:buNone/>
              <a:defRPr/>
            </a:lvl2pPr>
            <a:lvl3pPr indent="0" lvl="2" marL="0" algn="ctr">
              <a:spcBef>
                <a:spcPts val="0"/>
              </a:spcBef>
              <a:spcAft>
                <a:spcPts val="0"/>
              </a:spcAft>
              <a:buClr>
                <a:srgbClr val="BFBFBF"/>
              </a:buClr>
              <a:buSzPts val="800"/>
              <a:buFont typeface="Century Gothic"/>
              <a:buNone/>
              <a:defRPr/>
            </a:lvl3pPr>
            <a:lvl4pPr indent="0" lvl="3" marL="0" algn="ctr">
              <a:spcBef>
                <a:spcPts val="0"/>
              </a:spcBef>
              <a:spcAft>
                <a:spcPts val="0"/>
              </a:spcAft>
              <a:buClr>
                <a:srgbClr val="BFBFBF"/>
              </a:buClr>
              <a:buSzPts val="800"/>
              <a:buFont typeface="Century Gothic"/>
              <a:buNone/>
              <a:defRPr/>
            </a:lvl4pPr>
            <a:lvl5pPr indent="0" lvl="4" marL="0" algn="ctr">
              <a:spcBef>
                <a:spcPts val="0"/>
              </a:spcBef>
              <a:spcAft>
                <a:spcPts val="0"/>
              </a:spcAft>
              <a:buClr>
                <a:srgbClr val="BFBFBF"/>
              </a:buClr>
              <a:buSzPts val="800"/>
              <a:buFont typeface="Century Gothic"/>
              <a:buNone/>
              <a:defRPr/>
            </a:lvl5pPr>
            <a:lvl6pPr indent="0" lvl="5" marL="0" algn="ctr">
              <a:spcBef>
                <a:spcPts val="0"/>
              </a:spcBef>
              <a:spcAft>
                <a:spcPts val="0"/>
              </a:spcAft>
              <a:buClr>
                <a:srgbClr val="BFBFBF"/>
              </a:buClr>
              <a:buSzPts val="800"/>
              <a:buFont typeface="Century Gothic"/>
              <a:buNone/>
              <a:defRPr/>
            </a:lvl6pPr>
            <a:lvl7pPr indent="0" lvl="6" marL="0" algn="ctr">
              <a:spcBef>
                <a:spcPts val="0"/>
              </a:spcBef>
              <a:spcAft>
                <a:spcPts val="0"/>
              </a:spcAft>
              <a:buClr>
                <a:srgbClr val="BFBFBF"/>
              </a:buClr>
              <a:buSzPts val="800"/>
              <a:buFont typeface="Century Gothic"/>
              <a:buNone/>
              <a:defRPr/>
            </a:lvl7pPr>
            <a:lvl8pPr indent="0" lvl="7" marL="0" algn="ctr">
              <a:spcBef>
                <a:spcPts val="0"/>
              </a:spcBef>
              <a:spcAft>
                <a:spcPts val="0"/>
              </a:spcAft>
              <a:buClr>
                <a:srgbClr val="BFBFBF"/>
              </a:buClr>
              <a:buSzPts val="800"/>
              <a:buFont typeface="Century Gothic"/>
              <a:buNone/>
              <a:defRPr/>
            </a:lvl8pPr>
            <a:lvl9pPr indent="0" lvl="8" marL="0" algn="ctr">
              <a:spcBef>
                <a:spcPts val="0"/>
              </a:spcBef>
              <a:spcAft>
                <a:spcPts val="0"/>
              </a:spcAft>
              <a:buClr>
                <a:srgbClr val="BFBFBF"/>
              </a:buClr>
              <a:buSzPts val="800"/>
              <a:buFont typeface="Century Gothic"/>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23" name="Shape 23"/>
        <p:cNvGrpSpPr/>
        <p:nvPr/>
      </p:nvGrpSpPr>
      <p:grpSpPr>
        <a:xfrm>
          <a:off x="0" y="0"/>
          <a:ext cx="0" cy="0"/>
          <a:chOff x="0" y="0"/>
          <a:chExt cx="0" cy="0"/>
        </a:xfrm>
      </p:grpSpPr>
      <p:sp>
        <p:nvSpPr>
          <p:cNvPr id="24" name="Google Shape;24;g1083688a4fb_0_31"/>
          <p:cNvSpPr txBox="1"/>
          <p:nvPr>
            <p:ph type="title"/>
          </p:nvPr>
        </p:nvSpPr>
        <p:spPr>
          <a:xfrm>
            <a:off x="1092419" y="3270698"/>
            <a:ext cx="10014000" cy="1823400"/>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1"/>
              </a:buClr>
              <a:buSzPts val="2800"/>
              <a:buFont typeface="Century Gothic"/>
              <a:buNone/>
              <a:defRPr b="0" sz="2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g1083688a4fb_0_31"/>
          <p:cNvSpPr txBox="1"/>
          <p:nvPr>
            <p:ph idx="1" type="body"/>
          </p:nvPr>
        </p:nvSpPr>
        <p:spPr>
          <a:xfrm>
            <a:off x="1092419" y="5103810"/>
            <a:ext cx="10014000" cy="998100"/>
          </a:xfrm>
          <a:prstGeom prst="rect">
            <a:avLst/>
          </a:prstGeom>
          <a:noFill/>
          <a:ln>
            <a:noFill/>
          </a:ln>
        </p:spPr>
        <p:txBody>
          <a:bodyPr anchorCtr="0" anchor="t" bIns="45700" lIns="91425" spcFirstLastPara="1" rIns="91425" wrap="square" tIns="45700">
            <a:normAutofit/>
          </a:bodyPr>
          <a:lstStyle>
            <a:lvl1pPr indent="-228600" lvl="0" marL="457200" algn="r">
              <a:spcBef>
                <a:spcPts val="360"/>
              </a:spcBef>
              <a:spcAft>
                <a:spcPts val="0"/>
              </a:spcAft>
              <a:buSzPts val="2340"/>
              <a:buNone/>
              <a:defRPr sz="1800">
                <a:solidFill>
                  <a:schemeClr val="lt1"/>
                </a:solidFill>
              </a:defRPr>
            </a:lvl1pPr>
            <a:lvl2pPr indent="-228600" lvl="1" marL="914400" algn="l">
              <a:spcBef>
                <a:spcPts val="600"/>
              </a:spcBef>
              <a:spcAft>
                <a:spcPts val="0"/>
              </a:spcAft>
              <a:buSzPts val="2340"/>
              <a:buNone/>
              <a:defRPr sz="1800">
                <a:solidFill>
                  <a:schemeClr val="lt1"/>
                </a:solidFill>
              </a:defRPr>
            </a:lvl2pPr>
            <a:lvl3pPr indent="-228600" lvl="2" marL="1371600" algn="l">
              <a:spcBef>
                <a:spcPts val="600"/>
              </a:spcBef>
              <a:spcAft>
                <a:spcPts val="0"/>
              </a:spcAft>
              <a:buSzPts val="2080"/>
              <a:buNone/>
              <a:defRPr sz="1600">
                <a:solidFill>
                  <a:schemeClr val="lt1"/>
                </a:solidFill>
              </a:defRPr>
            </a:lvl3pPr>
            <a:lvl4pPr indent="-228600" lvl="3" marL="1828800" algn="l">
              <a:spcBef>
                <a:spcPts val="600"/>
              </a:spcBef>
              <a:spcAft>
                <a:spcPts val="0"/>
              </a:spcAft>
              <a:buSzPts val="1820"/>
              <a:buNone/>
              <a:defRPr sz="1400">
                <a:solidFill>
                  <a:schemeClr val="lt1"/>
                </a:solidFill>
              </a:defRPr>
            </a:lvl4pPr>
            <a:lvl5pPr indent="-228600" lvl="4" marL="2286000" algn="l">
              <a:spcBef>
                <a:spcPts val="600"/>
              </a:spcBef>
              <a:spcAft>
                <a:spcPts val="0"/>
              </a:spcAft>
              <a:buSzPts val="1820"/>
              <a:buNone/>
              <a:defRPr sz="1400">
                <a:solidFill>
                  <a:schemeClr val="lt1"/>
                </a:solidFill>
              </a:defRPr>
            </a:lvl5pPr>
            <a:lvl6pPr indent="-228600" lvl="5" marL="2743200" algn="l">
              <a:spcBef>
                <a:spcPts val="600"/>
              </a:spcBef>
              <a:spcAft>
                <a:spcPts val="0"/>
              </a:spcAft>
              <a:buSzPts val="1820"/>
              <a:buNone/>
              <a:defRPr sz="1400">
                <a:solidFill>
                  <a:schemeClr val="lt1"/>
                </a:solidFill>
              </a:defRPr>
            </a:lvl6pPr>
            <a:lvl7pPr indent="-228600" lvl="6" marL="3200400" algn="l">
              <a:spcBef>
                <a:spcPts val="600"/>
              </a:spcBef>
              <a:spcAft>
                <a:spcPts val="0"/>
              </a:spcAft>
              <a:buSzPts val="1820"/>
              <a:buNone/>
              <a:defRPr sz="1400">
                <a:solidFill>
                  <a:schemeClr val="lt1"/>
                </a:solidFill>
              </a:defRPr>
            </a:lvl7pPr>
            <a:lvl8pPr indent="-228600" lvl="7" marL="3657600" algn="l">
              <a:spcBef>
                <a:spcPts val="600"/>
              </a:spcBef>
              <a:spcAft>
                <a:spcPts val="0"/>
              </a:spcAft>
              <a:buSzPts val="182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26" name="Google Shape;26;g1083688a4fb_0_31"/>
          <p:cNvSpPr txBox="1"/>
          <p:nvPr>
            <p:ph idx="10" type="dt"/>
          </p:nvPr>
        </p:nvSpPr>
        <p:spPr>
          <a:xfrm>
            <a:off x="8735610" y="6178260"/>
            <a:ext cx="17166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g1083688a4fb_0_31"/>
          <p:cNvSpPr txBox="1"/>
          <p:nvPr>
            <p:ph idx="11" type="ftr"/>
          </p:nvPr>
        </p:nvSpPr>
        <p:spPr>
          <a:xfrm>
            <a:off x="1091129" y="6178260"/>
            <a:ext cx="7498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g1083688a4fb_0_31"/>
          <p:cNvSpPr txBox="1"/>
          <p:nvPr>
            <p:ph idx="12" type="sldNum"/>
          </p:nvPr>
        </p:nvSpPr>
        <p:spPr>
          <a:xfrm>
            <a:off x="10556270" y="6178260"/>
            <a:ext cx="5514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BFBFBF"/>
              </a:buClr>
              <a:buSzPts val="800"/>
              <a:buFont typeface="Century Gothic"/>
              <a:buNone/>
              <a:defRPr/>
            </a:lvl1pPr>
            <a:lvl2pPr indent="0" lvl="1" marL="0" algn="ctr">
              <a:spcBef>
                <a:spcPts val="0"/>
              </a:spcBef>
              <a:spcAft>
                <a:spcPts val="0"/>
              </a:spcAft>
              <a:buClr>
                <a:srgbClr val="BFBFBF"/>
              </a:buClr>
              <a:buSzPts val="800"/>
              <a:buFont typeface="Century Gothic"/>
              <a:buNone/>
              <a:defRPr/>
            </a:lvl2pPr>
            <a:lvl3pPr indent="0" lvl="2" marL="0" algn="ctr">
              <a:spcBef>
                <a:spcPts val="0"/>
              </a:spcBef>
              <a:spcAft>
                <a:spcPts val="0"/>
              </a:spcAft>
              <a:buClr>
                <a:srgbClr val="BFBFBF"/>
              </a:buClr>
              <a:buSzPts val="800"/>
              <a:buFont typeface="Century Gothic"/>
              <a:buNone/>
              <a:defRPr/>
            </a:lvl3pPr>
            <a:lvl4pPr indent="0" lvl="3" marL="0" algn="ctr">
              <a:spcBef>
                <a:spcPts val="0"/>
              </a:spcBef>
              <a:spcAft>
                <a:spcPts val="0"/>
              </a:spcAft>
              <a:buClr>
                <a:srgbClr val="BFBFBF"/>
              </a:buClr>
              <a:buSzPts val="800"/>
              <a:buFont typeface="Century Gothic"/>
              <a:buNone/>
              <a:defRPr/>
            </a:lvl4pPr>
            <a:lvl5pPr indent="0" lvl="4" marL="0" algn="ctr">
              <a:spcBef>
                <a:spcPts val="0"/>
              </a:spcBef>
              <a:spcAft>
                <a:spcPts val="0"/>
              </a:spcAft>
              <a:buClr>
                <a:srgbClr val="BFBFBF"/>
              </a:buClr>
              <a:buSzPts val="800"/>
              <a:buFont typeface="Century Gothic"/>
              <a:buNone/>
              <a:defRPr/>
            </a:lvl5pPr>
            <a:lvl6pPr indent="0" lvl="5" marL="0" algn="ctr">
              <a:spcBef>
                <a:spcPts val="0"/>
              </a:spcBef>
              <a:spcAft>
                <a:spcPts val="0"/>
              </a:spcAft>
              <a:buClr>
                <a:srgbClr val="BFBFBF"/>
              </a:buClr>
              <a:buSzPts val="800"/>
              <a:buFont typeface="Century Gothic"/>
              <a:buNone/>
              <a:defRPr/>
            </a:lvl6pPr>
            <a:lvl7pPr indent="0" lvl="6" marL="0" algn="ctr">
              <a:spcBef>
                <a:spcPts val="0"/>
              </a:spcBef>
              <a:spcAft>
                <a:spcPts val="0"/>
              </a:spcAft>
              <a:buClr>
                <a:srgbClr val="BFBFBF"/>
              </a:buClr>
              <a:buSzPts val="800"/>
              <a:buFont typeface="Century Gothic"/>
              <a:buNone/>
              <a:defRPr/>
            </a:lvl7pPr>
            <a:lvl8pPr indent="0" lvl="7" marL="0" algn="ctr">
              <a:spcBef>
                <a:spcPts val="0"/>
              </a:spcBef>
              <a:spcAft>
                <a:spcPts val="0"/>
              </a:spcAft>
              <a:buClr>
                <a:srgbClr val="BFBFBF"/>
              </a:buClr>
              <a:buSzPts val="800"/>
              <a:buFont typeface="Century Gothic"/>
              <a:buNone/>
              <a:defRPr/>
            </a:lvl8pPr>
            <a:lvl9pPr indent="0" lvl="8" marL="0" algn="ctr">
              <a:spcBef>
                <a:spcPts val="0"/>
              </a:spcBef>
              <a:spcAft>
                <a:spcPts val="0"/>
              </a:spcAft>
              <a:buClr>
                <a:srgbClr val="BFBFBF"/>
              </a:buClr>
              <a:buSzPts val="800"/>
              <a:buFont typeface="Century Gothic"/>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29" name="Shape 29"/>
        <p:cNvGrpSpPr/>
        <p:nvPr/>
      </p:nvGrpSpPr>
      <p:grpSpPr>
        <a:xfrm>
          <a:off x="0" y="0"/>
          <a:ext cx="0" cy="0"/>
          <a:chOff x="0" y="0"/>
          <a:chExt cx="0" cy="0"/>
        </a:xfrm>
      </p:grpSpPr>
      <p:sp>
        <p:nvSpPr>
          <p:cNvPr id="30" name="Google Shape;30;g1083688a4fb_0_37"/>
          <p:cNvSpPr txBox="1"/>
          <p:nvPr>
            <p:ph type="title"/>
          </p:nvPr>
        </p:nvSpPr>
        <p:spPr>
          <a:xfrm>
            <a:off x="1091129" y="596018"/>
            <a:ext cx="10015200" cy="13125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g1083688a4fb_0_37"/>
          <p:cNvSpPr txBox="1"/>
          <p:nvPr>
            <p:ph idx="1" type="body"/>
          </p:nvPr>
        </p:nvSpPr>
        <p:spPr>
          <a:xfrm>
            <a:off x="1091129" y="2060898"/>
            <a:ext cx="4913400" cy="4031400"/>
          </a:xfrm>
          <a:prstGeom prst="rect">
            <a:avLst/>
          </a:prstGeom>
          <a:noFill/>
          <a:ln>
            <a:noFill/>
          </a:ln>
        </p:spPr>
        <p:txBody>
          <a:bodyPr anchorCtr="0" anchor="ctr" bIns="45700" lIns="91425" spcFirstLastPara="1" rIns="91425" wrap="square" tIns="45700">
            <a:normAutofit/>
          </a:bodyPr>
          <a:lstStyle>
            <a:lvl1pPr indent="-360680" lvl="0" marL="457200" algn="l">
              <a:spcBef>
                <a:spcPts val="320"/>
              </a:spcBef>
              <a:spcAft>
                <a:spcPts val="0"/>
              </a:spcAft>
              <a:buSzPts val="2080"/>
              <a:buChar char="•"/>
              <a:defRPr sz="1600"/>
            </a:lvl1pPr>
            <a:lvl2pPr indent="-344169" lvl="1" marL="914400" algn="l">
              <a:spcBef>
                <a:spcPts val="600"/>
              </a:spcBef>
              <a:spcAft>
                <a:spcPts val="0"/>
              </a:spcAft>
              <a:buSzPts val="1820"/>
              <a:buChar char="•"/>
              <a:defRPr sz="1400"/>
            </a:lvl2pPr>
            <a:lvl3pPr indent="-327660" lvl="2" marL="1371600" algn="l">
              <a:spcBef>
                <a:spcPts val="600"/>
              </a:spcBef>
              <a:spcAft>
                <a:spcPts val="0"/>
              </a:spcAft>
              <a:buSzPts val="1560"/>
              <a:buChar char="•"/>
              <a:defRPr sz="1200"/>
            </a:lvl3pPr>
            <a:lvl4pPr indent="-319405" lvl="3" marL="1828800" algn="l">
              <a:spcBef>
                <a:spcPts val="600"/>
              </a:spcBef>
              <a:spcAft>
                <a:spcPts val="0"/>
              </a:spcAft>
              <a:buSzPts val="1430"/>
              <a:buChar char="•"/>
              <a:defRPr sz="1100"/>
            </a:lvl4pPr>
            <a:lvl5pPr indent="-319404" lvl="4" marL="2286000" algn="l">
              <a:spcBef>
                <a:spcPts val="600"/>
              </a:spcBef>
              <a:spcAft>
                <a:spcPts val="0"/>
              </a:spcAft>
              <a:buSzPts val="1430"/>
              <a:buChar char="•"/>
              <a:defRPr sz="1100"/>
            </a:lvl5pPr>
            <a:lvl6pPr indent="-319404" lvl="5" marL="2743200" algn="l">
              <a:spcBef>
                <a:spcPts val="600"/>
              </a:spcBef>
              <a:spcAft>
                <a:spcPts val="0"/>
              </a:spcAft>
              <a:buSzPts val="1430"/>
              <a:buChar char="•"/>
              <a:defRPr sz="1100"/>
            </a:lvl6pPr>
            <a:lvl7pPr indent="-319404" lvl="6" marL="3200400" algn="l">
              <a:spcBef>
                <a:spcPts val="600"/>
              </a:spcBef>
              <a:spcAft>
                <a:spcPts val="0"/>
              </a:spcAft>
              <a:buSzPts val="1430"/>
              <a:buChar char="•"/>
              <a:defRPr sz="1100"/>
            </a:lvl7pPr>
            <a:lvl8pPr indent="-319404" lvl="7" marL="3657600" algn="l">
              <a:spcBef>
                <a:spcPts val="600"/>
              </a:spcBef>
              <a:spcAft>
                <a:spcPts val="0"/>
              </a:spcAft>
              <a:buSzPts val="1430"/>
              <a:buChar char="•"/>
              <a:defRPr sz="1100"/>
            </a:lvl8pPr>
            <a:lvl9pPr indent="-298450" lvl="8" marL="4114800" algn="l">
              <a:spcBef>
                <a:spcPts val="600"/>
              </a:spcBef>
              <a:spcAft>
                <a:spcPts val="600"/>
              </a:spcAft>
              <a:buSzPts val="1100"/>
              <a:buChar char="•"/>
              <a:defRPr sz="1100"/>
            </a:lvl9pPr>
          </a:lstStyle>
          <a:p/>
        </p:txBody>
      </p:sp>
      <p:sp>
        <p:nvSpPr>
          <p:cNvPr id="32" name="Google Shape;32;g1083688a4fb_0_37"/>
          <p:cNvSpPr txBox="1"/>
          <p:nvPr>
            <p:ph idx="2" type="body"/>
          </p:nvPr>
        </p:nvSpPr>
        <p:spPr>
          <a:xfrm>
            <a:off x="6187440" y="2060898"/>
            <a:ext cx="4919100" cy="4031400"/>
          </a:xfrm>
          <a:prstGeom prst="rect">
            <a:avLst/>
          </a:prstGeom>
          <a:noFill/>
          <a:ln>
            <a:noFill/>
          </a:ln>
        </p:spPr>
        <p:txBody>
          <a:bodyPr anchorCtr="0" anchor="ctr" bIns="45700" lIns="91425" spcFirstLastPara="1" rIns="91425" wrap="square" tIns="45700">
            <a:normAutofit/>
          </a:bodyPr>
          <a:lstStyle>
            <a:lvl1pPr indent="-360680" lvl="0" marL="457200" algn="l">
              <a:spcBef>
                <a:spcPts val="320"/>
              </a:spcBef>
              <a:spcAft>
                <a:spcPts val="0"/>
              </a:spcAft>
              <a:buSzPts val="2080"/>
              <a:buChar char="•"/>
              <a:defRPr sz="1600"/>
            </a:lvl1pPr>
            <a:lvl2pPr indent="-344169" lvl="1" marL="914400" algn="l">
              <a:spcBef>
                <a:spcPts val="600"/>
              </a:spcBef>
              <a:spcAft>
                <a:spcPts val="0"/>
              </a:spcAft>
              <a:buSzPts val="1820"/>
              <a:buChar char="•"/>
              <a:defRPr sz="1400"/>
            </a:lvl2pPr>
            <a:lvl3pPr indent="-327660" lvl="2" marL="1371600" algn="l">
              <a:spcBef>
                <a:spcPts val="600"/>
              </a:spcBef>
              <a:spcAft>
                <a:spcPts val="0"/>
              </a:spcAft>
              <a:buSzPts val="1560"/>
              <a:buChar char="•"/>
              <a:defRPr sz="1200"/>
            </a:lvl3pPr>
            <a:lvl4pPr indent="-319405" lvl="3" marL="1828800" algn="l">
              <a:spcBef>
                <a:spcPts val="600"/>
              </a:spcBef>
              <a:spcAft>
                <a:spcPts val="0"/>
              </a:spcAft>
              <a:buSzPts val="1430"/>
              <a:buChar char="•"/>
              <a:defRPr sz="1100"/>
            </a:lvl4pPr>
            <a:lvl5pPr indent="-319404" lvl="4" marL="2286000" algn="l">
              <a:spcBef>
                <a:spcPts val="600"/>
              </a:spcBef>
              <a:spcAft>
                <a:spcPts val="0"/>
              </a:spcAft>
              <a:buSzPts val="1430"/>
              <a:buChar char="•"/>
              <a:defRPr sz="1100"/>
            </a:lvl5pPr>
            <a:lvl6pPr indent="-319404" lvl="5" marL="2743200" algn="l">
              <a:spcBef>
                <a:spcPts val="600"/>
              </a:spcBef>
              <a:spcAft>
                <a:spcPts val="0"/>
              </a:spcAft>
              <a:buSzPts val="1430"/>
              <a:buChar char="•"/>
              <a:defRPr sz="1100"/>
            </a:lvl6pPr>
            <a:lvl7pPr indent="-319404" lvl="6" marL="3200400" algn="l">
              <a:spcBef>
                <a:spcPts val="600"/>
              </a:spcBef>
              <a:spcAft>
                <a:spcPts val="0"/>
              </a:spcAft>
              <a:buSzPts val="1430"/>
              <a:buChar char="•"/>
              <a:defRPr sz="1100"/>
            </a:lvl7pPr>
            <a:lvl8pPr indent="-319404" lvl="7" marL="3657600" algn="l">
              <a:spcBef>
                <a:spcPts val="600"/>
              </a:spcBef>
              <a:spcAft>
                <a:spcPts val="0"/>
              </a:spcAft>
              <a:buSzPts val="1430"/>
              <a:buChar char="•"/>
              <a:defRPr sz="1100"/>
            </a:lvl8pPr>
            <a:lvl9pPr indent="-298450" lvl="8" marL="4114800" algn="l">
              <a:spcBef>
                <a:spcPts val="600"/>
              </a:spcBef>
              <a:spcAft>
                <a:spcPts val="600"/>
              </a:spcAft>
              <a:buSzPts val="1100"/>
              <a:buChar char="•"/>
              <a:defRPr sz="1100"/>
            </a:lvl9pPr>
          </a:lstStyle>
          <a:p/>
        </p:txBody>
      </p:sp>
      <p:sp>
        <p:nvSpPr>
          <p:cNvPr id="33" name="Google Shape;33;g1083688a4fb_0_37"/>
          <p:cNvSpPr txBox="1"/>
          <p:nvPr>
            <p:ph idx="10" type="dt"/>
          </p:nvPr>
        </p:nvSpPr>
        <p:spPr>
          <a:xfrm>
            <a:off x="8735610" y="6178260"/>
            <a:ext cx="17166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g1083688a4fb_0_37"/>
          <p:cNvSpPr txBox="1"/>
          <p:nvPr>
            <p:ph idx="11" type="ftr"/>
          </p:nvPr>
        </p:nvSpPr>
        <p:spPr>
          <a:xfrm>
            <a:off x="1091129" y="6178260"/>
            <a:ext cx="7498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g1083688a4fb_0_37"/>
          <p:cNvSpPr txBox="1"/>
          <p:nvPr>
            <p:ph idx="12" type="sldNum"/>
          </p:nvPr>
        </p:nvSpPr>
        <p:spPr>
          <a:xfrm>
            <a:off x="10556270" y="6178260"/>
            <a:ext cx="5514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BFBFBF"/>
              </a:buClr>
              <a:buSzPts val="800"/>
              <a:buFont typeface="Century Gothic"/>
              <a:buNone/>
              <a:defRPr/>
            </a:lvl1pPr>
            <a:lvl2pPr indent="0" lvl="1" marL="0" algn="ctr">
              <a:spcBef>
                <a:spcPts val="0"/>
              </a:spcBef>
              <a:spcAft>
                <a:spcPts val="0"/>
              </a:spcAft>
              <a:buClr>
                <a:srgbClr val="BFBFBF"/>
              </a:buClr>
              <a:buSzPts val="800"/>
              <a:buFont typeface="Century Gothic"/>
              <a:buNone/>
              <a:defRPr/>
            </a:lvl2pPr>
            <a:lvl3pPr indent="0" lvl="2" marL="0" algn="ctr">
              <a:spcBef>
                <a:spcPts val="0"/>
              </a:spcBef>
              <a:spcAft>
                <a:spcPts val="0"/>
              </a:spcAft>
              <a:buClr>
                <a:srgbClr val="BFBFBF"/>
              </a:buClr>
              <a:buSzPts val="800"/>
              <a:buFont typeface="Century Gothic"/>
              <a:buNone/>
              <a:defRPr/>
            </a:lvl3pPr>
            <a:lvl4pPr indent="0" lvl="3" marL="0" algn="ctr">
              <a:spcBef>
                <a:spcPts val="0"/>
              </a:spcBef>
              <a:spcAft>
                <a:spcPts val="0"/>
              </a:spcAft>
              <a:buClr>
                <a:srgbClr val="BFBFBF"/>
              </a:buClr>
              <a:buSzPts val="800"/>
              <a:buFont typeface="Century Gothic"/>
              <a:buNone/>
              <a:defRPr/>
            </a:lvl4pPr>
            <a:lvl5pPr indent="0" lvl="4" marL="0" algn="ctr">
              <a:spcBef>
                <a:spcPts val="0"/>
              </a:spcBef>
              <a:spcAft>
                <a:spcPts val="0"/>
              </a:spcAft>
              <a:buClr>
                <a:srgbClr val="BFBFBF"/>
              </a:buClr>
              <a:buSzPts val="800"/>
              <a:buFont typeface="Century Gothic"/>
              <a:buNone/>
              <a:defRPr/>
            </a:lvl5pPr>
            <a:lvl6pPr indent="0" lvl="5" marL="0" algn="ctr">
              <a:spcBef>
                <a:spcPts val="0"/>
              </a:spcBef>
              <a:spcAft>
                <a:spcPts val="0"/>
              </a:spcAft>
              <a:buClr>
                <a:srgbClr val="BFBFBF"/>
              </a:buClr>
              <a:buSzPts val="800"/>
              <a:buFont typeface="Century Gothic"/>
              <a:buNone/>
              <a:defRPr/>
            </a:lvl6pPr>
            <a:lvl7pPr indent="0" lvl="6" marL="0" algn="ctr">
              <a:spcBef>
                <a:spcPts val="0"/>
              </a:spcBef>
              <a:spcAft>
                <a:spcPts val="0"/>
              </a:spcAft>
              <a:buClr>
                <a:srgbClr val="BFBFBF"/>
              </a:buClr>
              <a:buSzPts val="800"/>
              <a:buFont typeface="Century Gothic"/>
              <a:buNone/>
              <a:defRPr/>
            </a:lvl7pPr>
            <a:lvl8pPr indent="0" lvl="7" marL="0" algn="ctr">
              <a:spcBef>
                <a:spcPts val="0"/>
              </a:spcBef>
              <a:spcAft>
                <a:spcPts val="0"/>
              </a:spcAft>
              <a:buClr>
                <a:srgbClr val="BFBFBF"/>
              </a:buClr>
              <a:buSzPts val="800"/>
              <a:buFont typeface="Century Gothic"/>
              <a:buNone/>
              <a:defRPr/>
            </a:lvl8pPr>
            <a:lvl9pPr indent="0" lvl="8" marL="0" algn="ctr">
              <a:spcBef>
                <a:spcPts val="0"/>
              </a:spcBef>
              <a:spcAft>
                <a:spcPts val="0"/>
              </a:spcAft>
              <a:buClr>
                <a:srgbClr val="BFBFBF"/>
              </a:buClr>
              <a:buSzPts val="800"/>
              <a:buFont typeface="Century Gothic"/>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36" name="Shape 36"/>
        <p:cNvGrpSpPr/>
        <p:nvPr/>
      </p:nvGrpSpPr>
      <p:grpSpPr>
        <a:xfrm>
          <a:off x="0" y="0"/>
          <a:ext cx="0" cy="0"/>
          <a:chOff x="0" y="0"/>
          <a:chExt cx="0" cy="0"/>
        </a:xfrm>
      </p:grpSpPr>
      <p:sp>
        <p:nvSpPr>
          <p:cNvPr id="37" name="Google Shape;37;g1083688a4fb_0_44"/>
          <p:cNvSpPr txBox="1"/>
          <p:nvPr>
            <p:ph type="title"/>
          </p:nvPr>
        </p:nvSpPr>
        <p:spPr>
          <a:xfrm>
            <a:off x="1091129" y="596018"/>
            <a:ext cx="10015200" cy="13125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28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g1083688a4fb_0_44"/>
          <p:cNvSpPr txBox="1"/>
          <p:nvPr>
            <p:ph idx="1" type="body"/>
          </p:nvPr>
        </p:nvSpPr>
        <p:spPr>
          <a:xfrm>
            <a:off x="1475075" y="2060898"/>
            <a:ext cx="4529400" cy="733500"/>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860"/>
              <a:buNone/>
              <a:defRPr b="0" sz="2200"/>
            </a:lvl1pPr>
            <a:lvl2pPr indent="-228600" lvl="1" marL="914400" algn="l">
              <a:spcBef>
                <a:spcPts val="600"/>
              </a:spcBef>
              <a:spcAft>
                <a:spcPts val="0"/>
              </a:spcAft>
              <a:buSzPts val="2600"/>
              <a:buNone/>
              <a:defRPr b="1" sz="2000"/>
            </a:lvl2pPr>
            <a:lvl3pPr indent="-228600" lvl="2" marL="1371600" algn="l">
              <a:spcBef>
                <a:spcPts val="600"/>
              </a:spcBef>
              <a:spcAft>
                <a:spcPts val="0"/>
              </a:spcAft>
              <a:buSzPts val="2340"/>
              <a:buNone/>
              <a:defRPr b="1" sz="1800"/>
            </a:lvl3pPr>
            <a:lvl4pPr indent="-228600" lvl="3" marL="1828800" algn="l">
              <a:spcBef>
                <a:spcPts val="600"/>
              </a:spcBef>
              <a:spcAft>
                <a:spcPts val="0"/>
              </a:spcAft>
              <a:buSzPts val="2080"/>
              <a:buNone/>
              <a:defRPr b="1" sz="1600"/>
            </a:lvl4pPr>
            <a:lvl5pPr indent="-228600" lvl="4" marL="2286000" algn="l">
              <a:spcBef>
                <a:spcPts val="600"/>
              </a:spcBef>
              <a:spcAft>
                <a:spcPts val="0"/>
              </a:spcAft>
              <a:buSzPts val="2080"/>
              <a:buNone/>
              <a:defRPr b="1" sz="1600"/>
            </a:lvl5pPr>
            <a:lvl6pPr indent="-228600" lvl="5" marL="2743200" algn="l">
              <a:spcBef>
                <a:spcPts val="600"/>
              </a:spcBef>
              <a:spcAft>
                <a:spcPts val="0"/>
              </a:spcAft>
              <a:buSzPts val="2080"/>
              <a:buNone/>
              <a:defRPr b="1" sz="1600"/>
            </a:lvl6pPr>
            <a:lvl7pPr indent="-228600" lvl="6" marL="3200400" algn="l">
              <a:spcBef>
                <a:spcPts val="600"/>
              </a:spcBef>
              <a:spcAft>
                <a:spcPts val="0"/>
              </a:spcAft>
              <a:buSzPts val="2080"/>
              <a:buNone/>
              <a:defRPr b="1" sz="1600"/>
            </a:lvl7pPr>
            <a:lvl8pPr indent="-228600" lvl="7" marL="3657600" algn="l">
              <a:spcBef>
                <a:spcPts val="600"/>
              </a:spcBef>
              <a:spcAft>
                <a:spcPts val="0"/>
              </a:spcAft>
              <a:buSzPts val="2080"/>
              <a:buNone/>
              <a:defRPr b="1" sz="1600"/>
            </a:lvl8pPr>
            <a:lvl9pPr indent="-228600" lvl="8" marL="4114800" algn="l">
              <a:spcBef>
                <a:spcPts val="600"/>
              </a:spcBef>
              <a:spcAft>
                <a:spcPts val="600"/>
              </a:spcAft>
              <a:buSzPts val="1600"/>
              <a:buNone/>
              <a:defRPr b="1" sz="1600"/>
            </a:lvl9pPr>
          </a:lstStyle>
          <a:p/>
        </p:txBody>
      </p:sp>
      <p:sp>
        <p:nvSpPr>
          <p:cNvPr id="39" name="Google Shape;39;g1083688a4fb_0_44"/>
          <p:cNvSpPr txBox="1"/>
          <p:nvPr>
            <p:ph idx="2" type="body"/>
          </p:nvPr>
        </p:nvSpPr>
        <p:spPr>
          <a:xfrm>
            <a:off x="1091129" y="2786027"/>
            <a:ext cx="4913400" cy="3315900"/>
          </a:xfrm>
          <a:prstGeom prst="rect">
            <a:avLst/>
          </a:prstGeom>
          <a:noFill/>
          <a:ln>
            <a:noFill/>
          </a:ln>
        </p:spPr>
        <p:txBody>
          <a:bodyPr anchorCtr="0" anchor="t" bIns="45700" lIns="91425" spcFirstLastPara="1" rIns="91425" wrap="square" tIns="45700">
            <a:normAutofit/>
          </a:bodyPr>
          <a:lstStyle>
            <a:lvl1pPr indent="-360680" lvl="0" marL="457200" algn="l">
              <a:spcBef>
                <a:spcPts val="320"/>
              </a:spcBef>
              <a:spcAft>
                <a:spcPts val="0"/>
              </a:spcAft>
              <a:buSzPts val="2080"/>
              <a:buChar char="•"/>
              <a:defRPr sz="1600"/>
            </a:lvl1pPr>
            <a:lvl2pPr indent="-344169" lvl="1" marL="914400" algn="l">
              <a:spcBef>
                <a:spcPts val="600"/>
              </a:spcBef>
              <a:spcAft>
                <a:spcPts val="0"/>
              </a:spcAft>
              <a:buSzPts val="1820"/>
              <a:buChar char="•"/>
              <a:defRPr sz="1400"/>
            </a:lvl2pPr>
            <a:lvl3pPr indent="-327660" lvl="2" marL="1371600" algn="l">
              <a:spcBef>
                <a:spcPts val="600"/>
              </a:spcBef>
              <a:spcAft>
                <a:spcPts val="0"/>
              </a:spcAft>
              <a:buSzPts val="1560"/>
              <a:buChar char="•"/>
              <a:defRPr sz="1200"/>
            </a:lvl3pPr>
            <a:lvl4pPr indent="-319405" lvl="3" marL="1828800" algn="l">
              <a:spcBef>
                <a:spcPts val="600"/>
              </a:spcBef>
              <a:spcAft>
                <a:spcPts val="0"/>
              </a:spcAft>
              <a:buSzPts val="1430"/>
              <a:buChar char="•"/>
              <a:defRPr sz="1100"/>
            </a:lvl4pPr>
            <a:lvl5pPr indent="-319404" lvl="4" marL="2286000" algn="l">
              <a:spcBef>
                <a:spcPts val="600"/>
              </a:spcBef>
              <a:spcAft>
                <a:spcPts val="0"/>
              </a:spcAft>
              <a:buSzPts val="1430"/>
              <a:buChar char="•"/>
              <a:defRPr sz="1100"/>
            </a:lvl5pPr>
            <a:lvl6pPr indent="-319404" lvl="5" marL="2743200" algn="l">
              <a:spcBef>
                <a:spcPts val="600"/>
              </a:spcBef>
              <a:spcAft>
                <a:spcPts val="0"/>
              </a:spcAft>
              <a:buSzPts val="1430"/>
              <a:buChar char="•"/>
              <a:defRPr sz="1100"/>
            </a:lvl6pPr>
            <a:lvl7pPr indent="-319404" lvl="6" marL="3200400" algn="l">
              <a:spcBef>
                <a:spcPts val="600"/>
              </a:spcBef>
              <a:spcAft>
                <a:spcPts val="0"/>
              </a:spcAft>
              <a:buSzPts val="1430"/>
              <a:buChar char="•"/>
              <a:defRPr sz="1100"/>
            </a:lvl7pPr>
            <a:lvl8pPr indent="-319404" lvl="7" marL="3657600" algn="l">
              <a:spcBef>
                <a:spcPts val="600"/>
              </a:spcBef>
              <a:spcAft>
                <a:spcPts val="0"/>
              </a:spcAft>
              <a:buSzPts val="1430"/>
              <a:buChar char="•"/>
              <a:defRPr sz="1100"/>
            </a:lvl8pPr>
            <a:lvl9pPr indent="-298450" lvl="8" marL="4114800" algn="l">
              <a:spcBef>
                <a:spcPts val="600"/>
              </a:spcBef>
              <a:spcAft>
                <a:spcPts val="600"/>
              </a:spcAft>
              <a:buSzPts val="1100"/>
              <a:buChar char="•"/>
              <a:defRPr sz="1100"/>
            </a:lvl9pPr>
          </a:lstStyle>
          <a:p/>
        </p:txBody>
      </p:sp>
      <p:sp>
        <p:nvSpPr>
          <p:cNvPr id="40" name="Google Shape;40;g1083688a4fb_0_44"/>
          <p:cNvSpPr txBox="1"/>
          <p:nvPr>
            <p:ph idx="3" type="body"/>
          </p:nvPr>
        </p:nvSpPr>
        <p:spPr>
          <a:xfrm>
            <a:off x="6546867" y="2060898"/>
            <a:ext cx="4559700" cy="725100"/>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860"/>
              <a:buNone/>
              <a:defRPr b="0" sz="2200"/>
            </a:lvl1pPr>
            <a:lvl2pPr indent="-228600" lvl="1" marL="914400" algn="l">
              <a:spcBef>
                <a:spcPts val="600"/>
              </a:spcBef>
              <a:spcAft>
                <a:spcPts val="0"/>
              </a:spcAft>
              <a:buSzPts val="2600"/>
              <a:buNone/>
              <a:defRPr b="1" sz="2000"/>
            </a:lvl2pPr>
            <a:lvl3pPr indent="-228600" lvl="2" marL="1371600" algn="l">
              <a:spcBef>
                <a:spcPts val="600"/>
              </a:spcBef>
              <a:spcAft>
                <a:spcPts val="0"/>
              </a:spcAft>
              <a:buSzPts val="2340"/>
              <a:buNone/>
              <a:defRPr b="1" sz="1800"/>
            </a:lvl3pPr>
            <a:lvl4pPr indent="-228600" lvl="3" marL="1828800" algn="l">
              <a:spcBef>
                <a:spcPts val="600"/>
              </a:spcBef>
              <a:spcAft>
                <a:spcPts val="0"/>
              </a:spcAft>
              <a:buSzPts val="2080"/>
              <a:buNone/>
              <a:defRPr b="1" sz="1600"/>
            </a:lvl4pPr>
            <a:lvl5pPr indent="-228600" lvl="4" marL="2286000" algn="l">
              <a:spcBef>
                <a:spcPts val="600"/>
              </a:spcBef>
              <a:spcAft>
                <a:spcPts val="0"/>
              </a:spcAft>
              <a:buSzPts val="2080"/>
              <a:buNone/>
              <a:defRPr b="1" sz="1600"/>
            </a:lvl5pPr>
            <a:lvl6pPr indent="-228600" lvl="5" marL="2743200" algn="l">
              <a:spcBef>
                <a:spcPts val="600"/>
              </a:spcBef>
              <a:spcAft>
                <a:spcPts val="0"/>
              </a:spcAft>
              <a:buSzPts val="2080"/>
              <a:buNone/>
              <a:defRPr b="1" sz="1600"/>
            </a:lvl6pPr>
            <a:lvl7pPr indent="-228600" lvl="6" marL="3200400" algn="l">
              <a:spcBef>
                <a:spcPts val="600"/>
              </a:spcBef>
              <a:spcAft>
                <a:spcPts val="0"/>
              </a:spcAft>
              <a:buSzPts val="2080"/>
              <a:buNone/>
              <a:defRPr b="1" sz="1600"/>
            </a:lvl7pPr>
            <a:lvl8pPr indent="-228600" lvl="7" marL="3657600" algn="l">
              <a:spcBef>
                <a:spcPts val="600"/>
              </a:spcBef>
              <a:spcAft>
                <a:spcPts val="0"/>
              </a:spcAft>
              <a:buSzPts val="2080"/>
              <a:buNone/>
              <a:defRPr b="1" sz="1600"/>
            </a:lvl8pPr>
            <a:lvl9pPr indent="-228600" lvl="8" marL="4114800" algn="l">
              <a:spcBef>
                <a:spcPts val="600"/>
              </a:spcBef>
              <a:spcAft>
                <a:spcPts val="600"/>
              </a:spcAft>
              <a:buSzPts val="1600"/>
              <a:buNone/>
              <a:defRPr b="1" sz="1600"/>
            </a:lvl9pPr>
          </a:lstStyle>
          <a:p/>
        </p:txBody>
      </p:sp>
      <p:sp>
        <p:nvSpPr>
          <p:cNvPr id="41" name="Google Shape;41;g1083688a4fb_0_44"/>
          <p:cNvSpPr txBox="1"/>
          <p:nvPr>
            <p:ph idx="4" type="body"/>
          </p:nvPr>
        </p:nvSpPr>
        <p:spPr>
          <a:xfrm>
            <a:off x="6172220" y="2786027"/>
            <a:ext cx="4935300" cy="3315900"/>
          </a:xfrm>
          <a:prstGeom prst="rect">
            <a:avLst/>
          </a:prstGeom>
          <a:noFill/>
          <a:ln>
            <a:noFill/>
          </a:ln>
        </p:spPr>
        <p:txBody>
          <a:bodyPr anchorCtr="0" anchor="t" bIns="45700" lIns="91425" spcFirstLastPara="1" rIns="91425" wrap="square" tIns="45700">
            <a:normAutofit/>
          </a:bodyPr>
          <a:lstStyle>
            <a:lvl1pPr indent="-360680" lvl="0" marL="457200" algn="l">
              <a:spcBef>
                <a:spcPts val="320"/>
              </a:spcBef>
              <a:spcAft>
                <a:spcPts val="0"/>
              </a:spcAft>
              <a:buSzPts val="2080"/>
              <a:buChar char="•"/>
              <a:defRPr sz="1600"/>
            </a:lvl1pPr>
            <a:lvl2pPr indent="-344169" lvl="1" marL="914400" algn="l">
              <a:spcBef>
                <a:spcPts val="600"/>
              </a:spcBef>
              <a:spcAft>
                <a:spcPts val="0"/>
              </a:spcAft>
              <a:buSzPts val="1820"/>
              <a:buChar char="•"/>
              <a:defRPr sz="1400"/>
            </a:lvl2pPr>
            <a:lvl3pPr indent="-327660" lvl="2" marL="1371600" algn="l">
              <a:spcBef>
                <a:spcPts val="600"/>
              </a:spcBef>
              <a:spcAft>
                <a:spcPts val="0"/>
              </a:spcAft>
              <a:buSzPts val="1560"/>
              <a:buChar char="•"/>
              <a:defRPr sz="1200"/>
            </a:lvl3pPr>
            <a:lvl4pPr indent="-319405" lvl="3" marL="1828800" algn="l">
              <a:spcBef>
                <a:spcPts val="600"/>
              </a:spcBef>
              <a:spcAft>
                <a:spcPts val="0"/>
              </a:spcAft>
              <a:buSzPts val="1430"/>
              <a:buChar char="•"/>
              <a:defRPr sz="1100"/>
            </a:lvl4pPr>
            <a:lvl5pPr indent="-319404" lvl="4" marL="2286000" algn="l">
              <a:spcBef>
                <a:spcPts val="600"/>
              </a:spcBef>
              <a:spcAft>
                <a:spcPts val="0"/>
              </a:spcAft>
              <a:buSzPts val="1430"/>
              <a:buChar char="•"/>
              <a:defRPr sz="1100"/>
            </a:lvl5pPr>
            <a:lvl6pPr indent="-319404" lvl="5" marL="2743200" algn="l">
              <a:spcBef>
                <a:spcPts val="600"/>
              </a:spcBef>
              <a:spcAft>
                <a:spcPts val="0"/>
              </a:spcAft>
              <a:buSzPts val="1430"/>
              <a:buChar char="•"/>
              <a:defRPr sz="1100"/>
            </a:lvl6pPr>
            <a:lvl7pPr indent="-319404" lvl="6" marL="3200400" algn="l">
              <a:spcBef>
                <a:spcPts val="600"/>
              </a:spcBef>
              <a:spcAft>
                <a:spcPts val="0"/>
              </a:spcAft>
              <a:buSzPts val="1430"/>
              <a:buChar char="•"/>
              <a:defRPr sz="1100"/>
            </a:lvl7pPr>
            <a:lvl8pPr indent="-319404" lvl="7" marL="3657600" algn="l">
              <a:spcBef>
                <a:spcPts val="600"/>
              </a:spcBef>
              <a:spcAft>
                <a:spcPts val="0"/>
              </a:spcAft>
              <a:buSzPts val="1430"/>
              <a:buChar char="•"/>
              <a:defRPr sz="1100"/>
            </a:lvl8pPr>
            <a:lvl9pPr indent="-298450" lvl="8" marL="4114800" algn="l">
              <a:spcBef>
                <a:spcPts val="600"/>
              </a:spcBef>
              <a:spcAft>
                <a:spcPts val="600"/>
              </a:spcAft>
              <a:buSzPts val="1100"/>
              <a:buChar char="•"/>
              <a:defRPr sz="1100"/>
            </a:lvl9pPr>
          </a:lstStyle>
          <a:p/>
        </p:txBody>
      </p:sp>
      <p:sp>
        <p:nvSpPr>
          <p:cNvPr id="42" name="Google Shape;42;g1083688a4fb_0_44"/>
          <p:cNvSpPr txBox="1"/>
          <p:nvPr>
            <p:ph idx="10" type="dt"/>
          </p:nvPr>
        </p:nvSpPr>
        <p:spPr>
          <a:xfrm>
            <a:off x="8735610" y="6178260"/>
            <a:ext cx="17166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g1083688a4fb_0_44"/>
          <p:cNvSpPr txBox="1"/>
          <p:nvPr>
            <p:ph idx="11" type="ftr"/>
          </p:nvPr>
        </p:nvSpPr>
        <p:spPr>
          <a:xfrm>
            <a:off x="1091129" y="6178260"/>
            <a:ext cx="7498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g1083688a4fb_0_44"/>
          <p:cNvSpPr txBox="1"/>
          <p:nvPr>
            <p:ph idx="12" type="sldNum"/>
          </p:nvPr>
        </p:nvSpPr>
        <p:spPr>
          <a:xfrm>
            <a:off x="10556270" y="6178260"/>
            <a:ext cx="5514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BFBFBF"/>
              </a:buClr>
              <a:buSzPts val="800"/>
              <a:buFont typeface="Century Gothic"/>
              <a:buNone/>
              <a:defRPr/>
            </a:lvl1pPr>
            <a:lvl2pPr indent="0" lvl="1" marL="0" algn="ctr">
              <a:spcBef>
                <a:spcPts val="0"/>
              </a:spcBef>
              <a:spcAft>
                <a:spcPts val="0"/>
              </a:spcAft>
              <a:buClr>
                <a:srgbClr val="BFBFBF"/>
              </a:buClr>
              <a:buSzPts val="800"/>
              <a:buFont typeface="Century Gothic"/>
              <a:buNone/>
              <a:defRPr/>
            </a:lvl2pPr>
            <a:lvl3pPr indent="0" lvl="2" marL="0" algn="ctr">
              <a:spcBef>
                <a:spcPts val="0"/>
              </a:spcBef>
              <a:spcAft>
                <a:spcPts val="0"/>
              </a:spcAft>
              <a:buClr>
                <a:srgbClr val="BFBFBF"/>
              </a:buClr>
              <a:buSzPts val="800"/>
              <a:buFont typeface="Century Gothic"/>
              <a:buNone/>
              <a:defRPr/>
            </a:lvl3pPr>
            <a:lvl4pPr indent="0" lvl="3" marL="0" algn="ctr">
              <a:spcBef>
                <a:spcPts val="0"/>
              </a:spcBef>
              <a:spcAft>
                <a:spcPts val="0"/>
              </a:spcAft>
              <a:buClr>
                <a:srgbClr val="BFBFBF"/>
              </a:buClr>
              <a:buSzPts val="800"/>
              <a:buFont typeface="Century Gothic"/>
              <a:buNone/>
              <a:defRPr/>
            </a:lvl4pPr>
            <a:lvl5pPr indent="0" lvl="4" marL="0" algn="ctr">
              <a:spcBef>
                <a:spcPts val="0"/>
              </a:spcBef>
              <a:spcAft>
                <a:spcPts val="0"/>
              </a:spcAft>
              <a:buClr>
                <a:srgbClr val="BFBFBF"/>
              </a:buClr>
              <a:buSzPts val="800"/>
              <a:buFont typeface="Century Gothic"/>
              <a:buNone/>
              <a:defRPr/>
            </a:lvl5pPr>
            <a:lvl6pPr indent="0" lvl="5" marL="0" algn="ctr">
              <a:spcBef>
                <a:spcPts val="0"/>
              </a:spcBef>
              <a:spcAft>
                <a:spcPts val="0"/>
              </a:spcAft>
              <a:buClr>
                <a:srgbClr val="BFBFBF"/>
              </a:buClr>
              <a:buSzPts val="800"/>
              <a:buFont typeface="Century Gothic"/>
              <a:buNone/>
              <a:defRPr/>
            </a:lvl6pPr>
            <a:lvl7pPr indent="0" lvl="6" marL="0" algn="ctr">
              <a:spcBef>
                <a:spcPts val="0"/>
              </a:spcBef>
              <a:spcAft>
                <a:spcPts val="0"/>
              </a:spcAft>
              <a:buClr>
                <a:srgbClr val="BFBFBF"/>
              </a:buClr>
              <a:buSzPts val="800"/>
              <a:buFont typeface="Century Gothic"/>
              <a:buNone/>
              <a:defRPr/>
            </a:lvl7pPr>
            <a:lvl8pPr indent="0" lvl="7" marL="0" algn="ctr">
              <a:spcBef>
                <a:spcPts val="0"/>
              </a:spcBef>
              <a:spcAft>
                <a:spcPts val="0"/>
              </a:spcAft>
              <a:buClr>
                <a:srgbClr val="BFBFBF"/>
              </a:buClr>
              <a:buSzPts val="800"/>
              <a:buFont typeface="Century Gothic"/>
              <a:buNone/>
              <a:defRPr/>
            </a:lvl8pPr>
            <a:lvl9pPr indent="0" lvl="8" marL="0" algn="ctr">
              <a:spcBef>
                <a:spcPts val="0"/>
              </a:spcBef>
              <a:spcAft>
                <a:spcPts val="0"/>
              </a:spcAft>
              <a:buClr>
                <a:srgbClr val="BFBFBF"/>
              </a:buClr>
              <a:buSzPts val="800"/>
              <a:buFont typeface="Century Gothic"/>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45" name="Shape 45"/>
        <p:cNvGrpSpPr/>
        <p:nvPr/>
      </p:nvGrpSpPr>
      <p:grpSpPr>
        <a:xfrm>
          <a:off x="0" y="0"/>
          <a:ext cx="0" cy="0"/>
          <a:chOff x="0" y="0"/>
          <a:chExt cx="0" cy="0"/>
        </a:xfrm>
      </p:grpSpPr>
      <p:sp>
        <p:nvSpPr>
          <p:cNvPr id="46" name="Google Shape;46;g1083688a4fb_0_53"/>
          <p:cNvSpPr txBox="1"/>
          <p:nvPr>
            <p:ph type="title"/>
          </p:nvPr>
        </p:nvSpPr>
        <p:spPr>
          <a:xfrm>
            <a:off x="1091129" y="596018"/>
            <a:ext cx="10015200" cy="13125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2600"/>
              <a:buFont typeface="Century Gothic"/>
              <a:buNone/>
              <a:defRPr sz="2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g1083688a4fb_0_53"/>
          <p:cNvSpPr txBox="1"/>
          <p:nvPr>
            <p:ph idx="10" type="dt"/>
          </p:nvPr>
        </p:nvSpPr>
        <p:spPr>
          <a:xfrm>
            <a:off x="8735610" y="6178260"/>
            <a:ext cx="17166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g1083688a4fb_0_53"/>
          <p:cNvSpPr txBox="1"/>
          <p:nvPr>
            <p:ph idx="11" type="ftr"/>
          </p:nvPr>
        </p:nvSpPr>
        <p:spPr>
          <a:xfrm>
            <a:off x="1091129" y="6178260"/>
            <a:ext cx="7498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g1083688a4fb_0_53"/>
          <p:cNvSpPr txBox="1"/>
          <p:nvPr>
            <p:ph idx="12" type="sldNum"/>
          </p:nvPr>
        </p:nvSpPr>
        <p:spPr>
          <a:xfrm>
            <a:off x="10556270" y="6178260"/>
            <a:ext cx="5514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BFBFBF"/>
              </a:buClr>
              <a:buSzPts val="800"/>
              <a:buFont typeface="Century Gothic"/>
              <a:buNone/>
              <a:defRPr/>
            </a:lvl1pPr>
            <a:lvl2pPr indent="0" lvl="1" marL="0" algn="ctr">
              <a:spcBef>
                <a:spcPts val="0"/>
              </a:spcBef>
              <a:spcAft>
                <a:spcPts val="0"/>
              </a:spcAft>
              <a:buClr>
                <a:srgbClr val="BFBFBF"/>
              </a:buClr>
              <a:buSzPts val="800"/>
              <a:buFont typeface="Century Gothic"/>
              <a:buNone/>
              <a:defRPr/>
            </a:lvl2pPr>
            <a:lvl3pPr indent="0" lvl="2" marL="0" algn="ctr">
              <a:spcBef>
                <a:spcPts val="0"/>
              </a:spcBef>
              <a:spcAft>
                <a:spcPts val="0"/>
              </a:spcAft>
              <a:buClr>
                <a:srgbClr val="BFBFBF"/>
              </a:buClr>
              <a:buSzPts val="800"/>
              <a:buFont typeface="Century Gothic"/>
              <a:buNone/>
              <a:defRPr/>
            </a:lvl3pPr>
            <a:lvl4pPr indent="0" lvl="3" marL="0" algn="ctr">
              <a:spcBef>
                <a:spcPts val="0"/>
              </a:spcBef>
              <a:spcAft>
                <a:spcPts val="0"/>
              </a:spcAft>
              <a:buClr>
                <a:srgbClr val="BFBFBF"/>
              </a:buClr>
              <a:buSzPts val="800"/>
              <a:buFont typeface="Century Gothic"/>
              <a:buNone/>
              <a:defRPr/>
            </a:lvl4pPr>
            <a:lvl5pPr indent="0" lvl="4" marL="0" algn="ctr">
              <a:spcBef>
                <a:spcPts val="0"/>
              </a:spcBef>
              <a:spcAft>
                <a:spcPts val="0"/>
              </a:spcAft>
              <a:buClr>
                <a:srgbClr val="BFBFBF"/>
              </a:buClr>
              <a:buSzPts val="800"/>
              <a:buFont typeface="Century Gothic"/>
              <a:buNone/>
              <a:defRPr/>
            </a:lvl5pPr>
            <a:lvl6pPr indent="0" lvl="5" marL="0" algn="ctr">
              <a:spcBef>
                <a:spcPts val="0"/>
              </a:spcBef>
              <a:spcAft>
                <a:spcPts val="0"/>
              </a:spcAft>
              <a:buClr>
                <a:srgbClr val="BFBFBF"/>
              </a:buClr>
              <a:buSzPts val="800"/>
              <a:buFont typeface="Century Gothic"/>
              <a:buNone/>
              <a:defRPr/>
            </a:lvl6pPr>
            <a:lvl7pPr indent="0" lvl="6" marL="0" algn="ctr">
              <a:spcBef>
                <a:spcPts val="0"/>
              </a:spcBef>
              <a:spcAft>
                <a:spcPts val="0"/>
              </a:spcAft>
              <a:buClr>
                <a:srgbClr val="BFBFBF"/>
              </a:buClr>
              <a:buSzPts val="800"/>
              <a:buFont typeface="Century Gothic"/>
              <a:buNone/>
              <a:defRPr/>
            </a:lvl7pPr>
            <a:lvl8pPr indent="0" lvl="7" marL="0" algn="ctr">
              <a:spcBef>
                <a:spcPts val="0"/>
              </a:spcBef>
              <a:spcAft>
                <a:spcPts val="0"/>
              </a:spcAft>
              <a:buClr>
                <a:srgbClr val="BFBFBF"/>
              </a:buClr>
              <a:buSzPts val="800"/>
              <a:buFont typeface="Century Gothic"/>
              <a:buNone/>
              <a:defRPr/>
            </a:lvl8pPr>
            <a:lvl9pPr indent="0" lvl="8" marL="0" algn="ctr">
              <a:spcBef>
                <a:spcPts val="0"/>
              </a:spcBef>
              <a:spcAft>
                <a:spcPts val="0"/>
              </a:spcAft>
              <a:buClr>
                <a:srgbClr val="BFBFBF"/>
              </a:buClr>
              <a:buSzPts val="800"/>
              <a:buFont typeface="Century Gothic"/>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50" name="Shape 50"/>
        <p:cNvGrpSpPr/>
        <p:nvPr/>
      </p:nvGrpSpPr>
      <p:grpSpPr>
        <a:xfrm>
          <a:off x="0" y="0"/>
          <a:ext cx="0" cy="0"/>
          <a:chOff x="0" y="0"/>
          <a:chExt cx="0" cy="0"/>
        </a:xfrm>
      </p:grpSpPr>
      <p:sp>
        <p:nvSpPr>
          <p:cNvPr id="51" name="Google Shape;51;g1083688a4fb_0_58"/>
          <p:cNvSpPr txBox="1"/>
          <p:nvPr>
            <p:ph idx="10" type="dt"/>
          </p:nvPr>
        </p:nvSpPr>
        <p:spPr>
          <a:xfrm>
            <a:off x="8735610" y="6178260"/>
            <a:ext cx="17166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g1083688a4fb_0_58"/>
          <p:cNvSpPr txBox="1"/>
          <p:nvPr>
            <p:ph idx="11" type="ftr"/>
          </p:nvPr>
        </p:nvSpPr>
        <p:spPr>
          <a:xfrm>
            <a:off x="1091129" y="6178260"/>
            <a:ext cx="7498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g1083688a4fb_0_58"/>
          <p:cNvSpPr txBox="1"/>
          <p:nvPr>
            <p:ph idx="12" type="sldNum"/>
          </p:nvPr>
        </p:nvSpPr>
        <p:spPr>
          <a:xfrm>
            <a:off x="10556270" y="6178260"/>
            <a:ext cx="5514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BFBFBF"/>
              </a:buClr>
              <a:buSzPts val="800"/>
              <a:buFont typeface="Century Gothic"/>
              <a:buNone/>
              <a:defRPr/>
            </a:lvl1pPr>
            <a:lvl2pPr indent="0" lvl="1" marL="0" algn="ctr">
              <a:spcBef>
                <a:spcPts val="0"/>
              </a:spcBef>
              <a:spcAft>
                <a:spcPts val="0"/>
              </a:spcAft>
              <a:buClr>
                <a:srgbClr val="BFBFBF"/>
              </a:buClr>
              <a:buSzPts val="800"/>
              <a:buFont typeface="Century Gothic"/>
              <a:buNone/>
              <a:defRPr/>
            </a:lvl2pPr>
            <a:lvl3pPr indent="0" lvl="2" marL="0" algn="ctr">
              <a:spcBef>
                <a:spcPts val="0"/>
              </a:spcBef>
              <a:spcAft>
                <a:spcPts val="0"/>
              </a:spcAft>
              <a:buClr>
                <a:srgbClr val="BFBFBF"/>
              </a:buClr>
              <a:buSzPts val="800"/>
              <a:buFont typeface="Century Gothic"/>
              <a:buNone/>
              <a:defRPr/>
            </a:lvl3pPr>
            <a:lvl4pPr indent="0" lvl="3" marL="0" algn="ctr">
              <a:spcBef>
                <a:spcPts val="0"/>
              </a:spcBef>
              <a:spcAft>
                <a:spcPts val="0"/>
              </a:spcAft>
              <a:buClr>
                <a:srgbClr val="BFBFBF"/>
              </a:buClr>
              <a:buSzPts val="800"/>
              <a:buFont typeface="Century Gothic"/>
              <a:buNone/>
              <a:defRPr/>
            </a:lvl4pPr>
            <a:lvl5pPr indent="0" lvl="4" marL="0" algn="ctr">
              <a:spcBef>
                <a:spcPts val="0"/>
              </a:spcBef>
              <a:spcAft>
                <a:spcPts val="0"/>
              </a:spcAft>
              <a:buClr>
                <a:srgbClr val="BFBFBF"/>
              </a:buClr>
              <a:buSzPts val="800"/>
              <a:buFont typeface="Century Gothic"/>
              <a:buNone/>
              <a:defRPr/>
            </a:lvl5pPr>
            <a:lvl6pPr indent="0" lvl="5" marL="0" algn="ctr">
              <a:spcBef>
                <a:spcPts val="0"/>
              </a:spcBef>
              <a:spcAft>
                <a:spcPts val="0"/>
              </a:spcAft>
              <a:buClr>
                <a:srgbClr val="BFBFBF"/>
              </a:buClr>
              <a:buSzPts val="800"/>
              <a:buFont typeface="Century Gothic"/>
              <a:buNone/>
              <a:defRPr/>
            </a:lvl6pPr>
            <a:lvl7pPr indent="0" lvl="6" marL="0" algn="ctr">
              <a:spcBef>
                <a:spcPts val="0"/>
              </a:spcBef>
              <a:spcAft>
                <a:spcPts val="0"/>
              </a:spcAft>
              <a:buClr>
                <a:srgbClr val="BFBFBF"/>
              </a:buClr>
              <a:buSzPts val="800"/>
              <a:buFont typeface="Century Gothic"/>
              <a:buNone/>
              <a:defRPr/>
            </a:lvl7pPr>
            <a:lvl8pPr indent="0" lvl="7" marL="0" algn="ctr">
              <a:spcBef>
                <a:spcPts val="0"/>
              </a:spcBef>
              <a:spcAft>
                <a:spcPts val="0"/>
              </a:spcAft>
              <a:buClr>
                <a:srgbClr val="BFBFBF"/>
              </a:buClr>
              <a:buSzPts val="800"/>
              <a:buFont typeface="Century Gothic"/>
              <a:buNone/>
              <a:defRPr/>
            </a:lvl8pPr>
            <a:lvl9pPr indent="0" lvl="8" marL="0" algn="ctr">
              <a:spcBef>
                <a:spcPts val="0"/>
              </a:spcBef>
              <a:spcAft>
                <a:spcPts val="0"/>
              </a:spcAft>
              <a:buClr>
                <a:srgbClr val="BFBFBF"/>
              </a:buClr>
              <a:buSzPts val="800"/>
              <a:buFont typeface="Century Gothic"/>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54" name="Shape 54"/>
        <p:cNvGrpSpPr/>
        <p:nvPr/>
      </p:nvGrpSpPr>
      <p:grpSpPr>
        <a:xfrm>
          <a:off x="0" y="0"/>
          <a:ext cx="0" cy="0"/>
          <a:chOff x="0" y="0"/>
          <a:chExt cx="0" cy="0"/>
        </a:xfrm>
      </p:grpSpPr>
      <p:sp>
        <p:nvSpPr>
          <p:cNvPr id="55" name="Google Shape;55;g1083688a4fb_0_62"/>
          <p:cNvSpPr txBox="1"/>
          <p:nvPr>
            <p:ph type="title"/>
          </p:nvPr>
        </p:nvSpPr>
        <p:spPr>
          <a:xfrm>
            <a:off x="1091129" y="1754928"/>
            <a:ext cx="36393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200"/>
              <a:buFont typeface="Century Gothic"/>
              <a:buNone/>
              <a:defRPr b="0" sz="2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g1083688a4fb_0_62"/>
          <p:cNvSpPr txBox="1"/>
          <p:nvPr>
            <p:ph idx="1" type="body"/>
          </p:nvPr>
        </p:nvSpPr>
        <p:spPr>
          <a:xfrm>
            <a:off x="5105141" y="596018"/>
            <a:ext cx="6001200" cy="5505900"/>
          </a:xfrm>
          <a:prstGeom prst="rect">
            <a:avLst/>
          </a:prstGeom>
          <a:noFill/>
          <a:ln>
            <a:noFill/>
          </a:ln>
        </p:spPr>
        <p:txBody>
          <a:bodyPr anchorCtr="0" anchor="ctr" bIns="45700" lIns="91425" spcFirstLastPara="1" rIns="91425" wrap="square" tIns="45700">
            <a:normAutofit/>
          </a:bodyPr>
          <a:lstStyle>
            <a:lvl1pPr indent="-377190" lvl="0" marL="457200" algn="l">
              <a:spcBef>
                <a:spcPts val="360"/>
              </a:spcBef>
              <a:spcAft>
                <a:spcPts val="0"/>
              </a:spcAft>
              <a:buSzPts val="2340"/>
              <a:buChar char="•"/>
              <a:defRPr sz="1800"/>
            </a:lvl1pPr>
            <a:lvl2pPr indent="-360680" lvl="1" marL="914400" algn="l">
              <a:spcBef>
                <a:spcPts val="600"/>
              </a:spcBef>
              <a:spcAft>
                <a:spcPts val="0"/>
              </a:spcAft>
              <a:buSzPts val="2080"/>
              <a:buChar char="•"/>
              <a:defRPr sz="1600"/>
            </a:lvl2pPr>
            <a:lvl3pPr indent="-344169" lvl="2" marL="1371600" algn="l">
              <a:spcBef>
                <a:spcPts val="600"/>
              </a:spcBef>
              <a:spcAft>
                <a:spcPts val="0"/>
              </a:spcAft>
              <a:buSzPts val="1820"/>
              <a:buChar char="•"/>
              <a:defRPr sz="1400"/>
            </a:lvl3pPr>
            <a:lvl4pPr indent="-327660" lvl="3" marL="1828800" algn="l">
              <a:spcBef>
                <a:spcPts val="600"/>
              </a:spcBef>
              <a:spcAft>
                <a:spcPts val="0"/>
              </a:spcAft>
              <a:buSzPts val="1560"/>
              <a:buChar char="•"/>
              <a:defRPr sz="1200"/>
            </a:lvl4pPr>
            <a:lvl5pPr indent="-319404" lvl="4" marL="2286000" algn="l">
              <a:spcBef>
                <a:spcPts val="600"/>
              </a:spcBef>
              <a:spcAft>
                <a:spcPts val="0"/>
              </a:spcAft>
              <a:buSzPts val="1430"/>
              <a:buChar char="•"/>
              <a:defRPr sz="1100"/>
            </a:lvl5pPr>
            <a:lvl6pPr indent="-319404" lvl="5" marL="2743200" algn="l">
              <a:spcBef>
                <a:spcPts val="600"/>
              </a:spcBef>
              <a:spcAft>
                <a:spcPts val="0"/>
              </a:spcAft>
              <a:buSzPts val="1430"/>
              <a:buChar char="•"/>
              <a:defRPr sz="1100"/>
            </a:lvl6pPr>
            <a:lvl7pPr indent="-319404" lvl="6" marL="3200400" algn="l">
              <a:spcBef>
                <a:spcPts val="600"/>
              </a:spcBef>
              <a:spcAft>
                <a:spcPts val="0"/>
              </a:spcAft>
              <a:buSzPts val="1430"/>
              <a:buChar char="•"/>
              <a:defRPr sz="1100"/>
            </a:lvl7pPr>
            <a:lvl8pPr indent="-319404" lvl="7" marL="3657600" algn="l">
              <a:spcBef>
                <a:spcPts val="600"/>
              </a:spcBef>
              <a:spcAft>
                <a:spcPts val="0"/>
              </a:spcAft>
              <a:buSzPts val="1430"/>
              <a:buChar char="•"/>
              <a:defRPr sz="1100"/>
            </a:lvl8pPr>
            <a:lvl9pPr indent="-298450" lvl="8" marL="4114800" algn="l">
              <a:spcBef>
                <a:spcPts val="600"/>
              </a:spcBef>
              <a:spcAft>
                <a:spcPts val="600"/>
              </a:spcAft>
              <a:buSzPts val="1100"/>
              <a:buChar char="•"/>
              <a:defRPr sz="1100"/>
            </a:lvl9pPr>
          </a:lstStyle>
          <a:p/>
        </p:txBody>
      </p:sp>
      <p:sp>
        <p:nvSpPr>
          <p:cNvPr id="57" name="Google Shape;57;g1083688a4fb_0_62"/>
          <p:cNvSpPr txBox="1"/>
          <p:nvPr>
            <p:ph idx="2" type="body"/>
          </p:nvPr>
        </p:nvSpPr>
        <p:spPr>
          <a:xfrm>
            <a:off x="1091129" y="3126528"/>
            <a:ext cx="3639300" cy="1828800"/>
          </a:xfrm>
          <a:prstGeom prst="rect">
            <a:avLst/>
          </a:prstGeom>
          <a:noFill/>
          <a:ln>
            <a:noFill/>
          </a:ln>
        </p:spPr>
        <p:txBody>
          <a:bodyPr anchorCtr="0" anchor="ctr" bIns="45700" lIns="91425" spcFirstLastPara="1" rIns="91425" wrap="square" tIns="45700">
            <a:normAutofit/>
          </a:bodyPr>
          <a:lstStyle>
            <a:lvl1pPr indent="-228600" lvl="0" marL="457200" algn="l">
              <a:spcBef>
                <a:spcPts val="320"/>
              </a:spcBef>
              <a:spcAft>
                <a:spcPts val="0"/>
              </a:spcAft>
              <a:buSzPts val="2080"/>
              <a:buNone/>
              <a:defRPr sz="1600"/>
            </a:lvl1pPr>
            <a:lvl2pPr indent="-228600" lvl="1" marL="914400" algn="l">
              <a:spcBef>
                <a:spcPts val="600"/>
              </a:spcBef>
              <a:spcAft>
                <a:spcPts val="0"/>
              </a:spcAft>
              <a:buSzPts val="1560"/>
              <a:buNone/>
              <a:defRPr sz="1200"/>
            </a:lvl2pPr>
            <a:lvl3pPr indent="-228600" lvl="2" marL="1371600" algn="l">
              <a:spcBef>
                <a:spcPts val="600"/>
              </a:spcBef>
              <a:spcAft>
                <a:spcPts val="0"/>
              </a:spcAft>
              <a:buSzPts val="1300"/>
              <a:buNone/>
              <a:defRPr sz="1000"/>
            </a:lvl3pPr>
            <a:lvl4pPr indent="-228600" lvl="3" marL="1828800" algn="l">
              <a:spcBef>
                <a:spcPts val="600"/>
              </a:spcBef>
              <a:spcAft>
                <a:spcPts val="0"/>
              </a:spcAft>
              <a:buSzPts val="1170"/>
              <a:buNone/>
              <a:defRPr sz="900"/>
            </a:lvl4pPr>
            <a:lvl5pPr indent="-228600" lvl="4" marL="2286000" algn="l">
              <a:spcBef>
                <a:spcPts val="600"/>
              </a:spcBef>
              <a:spcAft>
                <a:spcPts val="0"/>
              </a:spcAft>
              <a:buSzPts val="1170"/>
              <a:buNone/>
              <a:defRPr sz="900"/>
            </a:lvl5pPr>
            <a:lvl6pPr indent="-228600" lvl="5" marL="2743200" algn="l">
              <a:spcBef>
                <a:spcPts val="600"/>
              </a:spcBef>
              <a:spcAft>
                <a:spcPts val="0"/>
              </a:spcAft>
              <a:buSzPts val="1170"/>
              <a:buNone/>
              <a:defRPr sz="900"/>
            </a:lvl6pPr>
            <a:lvl7pPr indent="-228600" lvl="6" marL="3200400" algn="l">
              <a:spcBef>
                <a:spcPts val="600"/>
              </a:spcBef>
              <a:spcAft>
                <a:spcPts val="0"/>
              </a:spcAft>
              <a:buSzPts val="1170"/>
              <a:buNone/>
              <a:defRPr sz="900"/>
            </a:lvl7pPr>
            <a:lvl8pPr indent="-228600" lvl="7" marL="3657600" algn="l">
              <a:spcBef>
                <a:spcPts val="600"/>
              </a:spcBef>
              <a:spcAft>
                <a:spcPts val="0"/>
              </a:spcAft>
              <a:buSzPts val="1170"/>
              <a:buNone/>
              <a:defRPr sz="900"/>
            </a:lvl8pPr>
            <a:lvl9pPr indent="-228600" lvl="8" marL="4114800" algn="l">
              <a:spcBef>
                <a:spcPts val="600"/>
              </a:spcBef>
              <a:spcAft>
                <a:spcPts val="600"/>
              </a:spcAft>
              <a:buSzPts val="900"/>
              <a:buNone/>
              <a:defRPr sz="900"/>
            </a:lvl9pPr>
          </a:lstStyle>
          <a:p/>
        </p:txBody>
      </p:sp>
      <p:sp>
        <p:nvSpPr>
          <p:cNvPr id="58" name="Google Shape;58;g1083688a4fb_0_62"/>
          <p:cNvSpPr txBox="1"/>
          <p:nvPr>
            <p:ph idx="10" type="dt"/>
          </p:nvPr>
        </p:nvSpPr>
        <p:spPr>
          <a:xfrm>
            <a:off x="8735610" y="6178260"/>
            <a:ext cx="17166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g1083688a4fb_0_62"/>
          <p:cNvSpPr txBox="1"/>
          <p:nvPr>
            <p:ph idx="11" type="ftr"/>
          </p:nvPr>
        </p:nvSpPr>
        <p:spPr>
          <a:xfrm>
            <a:off x="1091129" y="6178260"/>
            <a:ext cx="7498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g1083688a4fb_0_62"/>
          <p:cNvSpPr txBox="1"/>
          <p:nvPr>
            <p:ph idx="12" type="sldNum"/>
          </p:nvPr>
        </p:nvSpPr>
        <p:spPr>
          <a:xfrm>
            <a:off x="10556270" y="6178260"/>
            <a:ext cx="551400" cy="3651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BFBFBF"/>
              </a:buClr>
              <a:buSzPts val="800"/>
              <a:buFont typeface="Century Gothic"/>
              <a:buNone/>
              <a:defRPr/>
            </a:lvl1pPr>
            <a:lvl2pPr indent="0" lvl="1" marL="0" algn="ctr">
              <a:spcBef>
                <a:spcPts val="0"/>
              </a:spcBef>
              <a:spcAft>
                <a:spcPts val="0"/>
              </a:spcAft>
              <a:buClr>
                <a:srgbClr val="BFBFBF"/>
              </a:buClr>
              <a:buSzPts val="800"/>
              <a:buFont typeface="Century Gothic"/>
              <a:buNone/>
              <a:defRPr/>
            </a:lvl2pPr>
            <a:lvl3pPr indent="0" lvl="2" marL="0" algn="ctr">
              <a:spcBef>
                <a:spcPts val="0"/>
              </a:spcBef>
              <a:spcAft>
                <a:spcPts val="0"/>
              </a:spcAft>
              <a:buClr>
                <a:srgbClr val="BFBFBF"/>
              </a:buClr>
              <a:buSzPts val="800"/>
              <a:buFont typeface="Century Gothic"/>
              <a:buNone/>
              <a:defRPr/>
            </a:lvl3pPr>
            <a:lvl4pPr indent="0" lvl="3" marL="0" algn="ctr">
              <a:spcBef>
                <a:spcPts val="0"/>
              </a:spcBef>
              <a:spcAft>
                <a:spcPts val="0"/>
              </a:spcAft>
              <a:buClr>
                <a:srgbClr val="BFBFBF"/>
              </a:buClr>
              <a:buSzPts val="800"/>
              <a:buFont typeface="Century Gothic"/>
              <a:buNone/>
              <a:defRPr/>
            </a:lvl4pPr>
            <a:lvl5pPr indent="0" lvl="4" marL="0" algn="ctr">
              <a:spcBef>
                <a:spcPts val="0"/>
              </a:spcBef>
              <a:spcAft>
                <a:spcPts val="0"/>
              </a:spcAft>
              <a:buClr>
                <a:srgbClr val="BFBFBF"/>
              </a:buClr>
              <a:buSzPts val="800"/>
              <a:buFont typeface="Century Gothic"/>
              <a:buNone/>
              <a:defRPr/>
            </a:lvl5pPr>
            <a:lvl6pPr indent="0" lvl="5" marL="0" algn="ctr">
              <a:spcBef>
                <a:spcPts val="0"/>
              </a:spcBef>
              <a:spcAft>
                <a:spcPts val="0"/>
              </a:spcAft>
              <a:buClr>
                <a:srgbClr val="BFBFBF"/>
              </a:buClr>
              <a:buSzPts val="800"/>
              <a:buFont typeface="Century Gothic"/>
              <a:buNone/>
              <a:defRPr/>
            </a:lvl6pPr>
            <a:lvl7pPr indent="0" lvl="6" marL="0" algn="ctr">
              <a:spcBef>
                <a:spcPts val="0"/>
              </a:spcBef>
              <a:spcAft>
                <a:spcPts val="0"/>
              </a:spcAft>
              <a:buClr>
                <a:srgbClr val="BFBFBF"/>
              </a:buClr>
              <a:buSzPts val="800"/>
              <a:buFont typeface="Century Gothic"/>
              <a:buNone/>
              <a:defRPr/>
            </a:lvl7pPr>
            <a:lvl8pPr indent="0" lvl="7" marL="0" algn="ctr">
              <a:spcBef>
                <a:spcPts val="0"/>
              </a:spcBef>
              <a:spcAft>
                <a:spcPts val="0"/>
              </a:spcAft>
              <a:buClr>
                <a:srgbClr val="BFBFBF"/>
              </a:buClr>
              <a:buSzPts val="800"/>
              <a:buFont typeface="Century Gothic"/>
              <a:buNone/>
              <a:defRPr/>
            </a:lvl8pPr>
            <a:lvl9pPr indent="0" lvl="8" marL="0" algn="ctr">
              <a:spcBef>
                <a:spcPts val="0"/>
              </a:spcBef>
              <a:spcAft>
                <a:spcPts val="0"/>
              </a:spcAft>
              <a:buClr>
                <a:srgbClr val="BFBFBF"/>
              </a:buClr>
              <a:buSzPts val="800"/>
              <a:buFont typeface="Century Gothic"/>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61" name="Shape 61"/>
        <p:cNvGrpSpPr/>
        <p:nvPr/>
      </p:nvGrpSpPr>
      <p:grpSpPr>
        <a:xfrm>
          <a:off x="0" y="0"/>
          <a:ext cx="0" cy="0"/>
          <a:chOff x="0" y="0"/>
          <a:chExt cx="0" cy="0"/>
        </a:xfrm>
      </p:grpSpPr>
      <p:sp>
        <p:nvSpPr>
          <p:cNvPr id="62" name="Google Shape;62;g1083688a4fb_0_69"/>
          <p:cNvSpPr txBox="1"/>
          <p:nvPr>
            <p:ph type="title"/>
          </p:nvPr>
        </p:nvSpPr>
        <p:spPr>
          <a:xfrm>
            <a:off x="1091129" y="1898269"/>
            <a:ext cx="58983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g1083688a4fb_0_69"/>
          <p:cNvSpPr/>
          <p:nvPr>
            <p:ph idx="2" type="pic"/>
          </p:nvPr>
        </p:nvSpPr>
        <p:spPr>
          <a:xfrm>
            <a:off x="7353923" y="-18288"/>
            <a:ext cx="3333300" cy="6903600"/>
          </a:xfrm>
          <a:prstGeom prst="rect">
            <a:avLst/>
          </a:prstGeom>
          <a:noFill/>
          <a:ln cap="flat" cmpd="sng" w="38100">
            <a:solidFill>
              <a:schemeClr val="dk2"/>
            </a:solidFill>
            <a:prstDash val="solid"/>
            <a:round/>
            <a:headEnd len="sm" w="sm" type="none"/>
            <a:tailEnd len="sm" w="sm" type="none"/>
          </a:ln>
        </p:spPr>
      </p:sp>
      <p:sp>
        <p:nvSpPr>
          <p:cNvPr id="64" name="Google Shape;64;g1083688a4fb_0_69"/>
          <p:cNvSpPr txBox="1"/>
          <p:nvPr>
            <p:ph idx="1" type="body"/>
          </p:nvPr>
        </p:nvSpPr>
        <p:spPr>
          <a:xfrm>
            <a:off x="1089757" y="3269869"/>
            <a:ext cx="5898300" cy="1828800"/>
          </a:xfrm>
          <a:prstGeom prst="rect">
            <a:avLst/>
          </a:prstGeom>
          <a:noFill/>
          <a:ln>
            <a:noFill/>
          </a:ln>
        </p:spPr>
        <p:txBody>
          <a:bodyPr anchorCtr="0" anchor="ctr" bIns="45700" lIns="91425" spcFirstLastPara="1" rIns="91425" wrap="square" tIns="45700">
            <a:normAutofit/>
          </a:bodyPr>
          <a:lstStyle>
            <a:lvl1pPr indent="-228600" lvl="0" marL="457200" algn="l">
              <a:spcBef>
                <a:spcPts val="320"/>
              </a:spcBef>
              <a:spcAft>
                <a:spcPts val="0"/>
              </a:spcAft>
              <a:buSzPts val="2080"/>
              <a:buNone/>
              <a:defRPr sz="1600"/>
            </a:lvl1pPr>
            <a:lvl2pPr indent="-228600" lvl="1" marL="914400" algn="l">
              <a:spcBef>
                <a:spcPts val="600"/>
              </a:spcBef>
              <a:spcAft>
                <a:spcPts val="0"/>
              </a:spcAft>
              <a:buSzPts val="1560"/>
              <a:buNone/>
              <a:defRPr sz="1200"/>
            </a:lvl2pPr>
            <a:lvl3pPr indent="-228600" lvl="2" marL="1371600" algn="l">
              <a:spcBef>
                <a:spcPts val="600"/>
              </a:spcBef>
              <a:spcAft>
                <a:spcPts val="0"/>
              </a:spcAft>
              <a:buSzPts val="1300"/>
              <a:buNone/>
              <a:defRPr sz="1000"/>
            </a:lvl3pPr>
            <a:lvl4pPr indent="-228600" lvl="3" marL="1828800" algn="l">
              <a:spcBef>
                <a:spcPts val="600"/>
              </a:spcBef>
              <a:spcAft>
                <a:spcPts val="0"/>
              </a:spcAft>
              <a:buSzPts val="1170"/>
              <a:buNone/>
              <a:defRPr sz="900"/>
            </a:lvl4pPr>
            <a:lvl5pPr indent="-228600" lvl="4" marL="2286000" algn="l">
              <a:spcBef>
                <a:spcPts val="600"/>
              </a:spcBef>
              <a:spcAft>
                <a:spcPts val="0"/>
              </a:spcAft>
              <a:buSzPts val="1170"/>
              <a:buNone/>
              <a:defRPr sz="900"/>
            </a:lvl5pPr>
            <a:lvl6pPr indent="-228600" lvl="5" marL="2743200" algn="l">
              <a:spcBef>
                <a:spcPts val="600"/>
              </a:spcBef>
              <a:spcAft>
                <a:spcPts val="0"/>
              </a:spcAft>
              <a:buSzPts val="1170"/>
              <a:buNone/>
              <a:defRPr sz="900"/>
            </a:lvl6pPr>
            <a:lvl7pPr indent="-228600" lvl="6" marL="3200400" algn="l">
              <a:spcBef>
                <a:spcPts val="600"/>
              </a:spcBef>
              <a:spcAft>
                <a:spcPts val="0"/>
              </a:spcAft>
              <a:buSzPts val="1170"/>
              <a:buNone/>
              <a:defRPr sz="900"/>
            </a:lvl7pPr>
            <a:lvl8pPr indent="-228600" lvl="7" marL="3657600" algn="l">
              <a:spcBef>
                <a:spcPts val="600"/>
              </a:spcBef>
              <a:spcAft>
                <a:spcPts val="0"/>
              </a:spcAft>
              <a:buSzPts val="1170"/>
              <a:buNone/>
              <a:defRPr sz="900"/>
            </a:lvl8pPr>
            <a:lvl9pPr indent="-228600" lvl="8" marL="4114800" algn="l">
              <a:spcBef>
                <a:spcPts val="600"/>
              </a:spcBef>
              <a:spcAft>
                <a:spcPts val="600"/>
              </a:spcAft>
              <a:buSzPts val="900"/>
              <a:buNone/>
              <a:defRPr sz="900"/>
            </a:lvl9pPr>
          </a:lstStyle>
          <a:p/>
        </p:txBody>
      </p:sp>
      <p:sp>
        <p:nvSpPr>
          <p:cNvPr id="65" name="Google Shape;65;g1083688a4fb_0_69"/>
          <p:cNvSpPr txBox="1"/>
          <p:nvPr>
            <p:ph idx="10" type="dt"/>
          </p:nvPr>
        </p:nvSpPr>
        <p:spPr>
          <a:xfrm>
            <a:off x="6031532" y="6181344"/>
            <a:ext cx="957900" cy="3651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g1083688a4fb_0_69"/>
          <p:cNvSpPr txBox="1"/>
          <p:nvPr>
            <p:ph idx="11" type="ftr"/>
          </p:nvPr>
        </p:nvSpPr>
        <p:spPr>
          <a:xfrm>
            <a:off x="1091131" y="6181344"/>
            <a:ext cx="49404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g1083688a4fb_0_69"/>
          <p:cNvSpPr txBox="1"/>
          <p:nvPr>
            <p:ph idx="12" type="sldNum"/>
          </p:nvPr>
        </p:nvSpPr>
        <p:spPr>
          <a:xfrm>
            <a:off x="10699016" y="6181344"/>
            <a:ext cx="406800" cy="3294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BFBFBF"/>
              </a:buClr>
              <a:buSzPts val="800"/>
              <a:buFont typeface="Century Gothic"/>
              <a:buNone/>
              <a:defRPr/>
            </a:lvl1pPr>
            <a:lvl2pPr indent="0" lvl="1" marL="0" algn="ctr">
              <a:spcBef>
                <a:spcPts val="0"/>
              </a:spcBef>
              <a:spcAft>
                <a:spcPts val="0"/>
              </a:spcAft>
              <a:buClr>
                <a:srgbClr val="BFBFBF"/>
              </a:buClr>
              <a:buSzPts val="800"/>
              <a:buFont typeface="Century Gothic"/>
              <a:buNone/>
              <a:defRPr/>
            </a:lvl2pPr>
            <a:lvl3pPr indent="0" lvl="2" marL="0" algn="ctr">
              <a:spcBef>
                <a:spcPts val="0"/>
              </a:spcBef>
              <a:spcAft>
                <a:spcPts val="0"/>
              </a:spcAft>
              <a:buClr>
                <a:srgbClr val="BFBFBF"/>
              </a:buClr>
              <a:buSzPts val="800"/>
              <a:buFont typeface="Century Gothic"/>
              <a:buNone/>
              <a:defRPr/>
            </a:lvl3pPr>
            <a:lvl4pPr indent="0" lvl="3" marL="0" algn="ctr">
              <a:spcBef>
                <a:spcPts val="0"/>
              </a:spcBef>
              <a:spcAft>
                <a:spcPts val="0"/>
              </a:spcAft>
              <a:buClr>
                <a:srgbClr val="BFBFBF"/>
              </a:buClr>
              <a:buSzPts val="800"/>
              <a:buFont typeface="Century Gothic"/>
              <a:buNone/>
              <a:defRPr/>
            </a:lvl4pPr>
            <a:lvl5pPr indent="0" lvl="4" marL="0" algn="ctr">
              <a:spcBef>
                <a:spcPts val="0"/>
              </a:spcBef>
              <a:spcAft>
                <a:spcPts val="0"/>
              </a:spcAft>
              <a:buClr>
                <a:srgbClr val="BFBFBF"/>
              </a:buClr>
              <a:buSzPts val="800"/>
              <a:buFont typeface="Century Gothic"/>
              <a:buNone/>
              <a:defRPr/>
            </a:lvl5pPr>
            <a:lvl6pPr indent="0" lvl="5" marL="0" algn="ctr">
              <a:spcBef>
                <a:spcPts val="0"/>
              </a:spcBef>
              <a:spcAft>
                <a:spcPts val="0"/>
              </a:spcAft>
              <a:buClr>
                <a:srgbClr val="BFBFBF"/>
              </a:buClr>
              <a:buSzPts val="800"/>
              <a:buFont typeface="Century Gothic"/>
              <a:buNone/>
              <a:defRPr/>
            </a:lvl6pPr>
            <a:lvl7pPr indent="0" lvl="6" marL="0" algn="ctr">
              <a:spcBef>
                <a:spcPts val="0"/>
              </a:spcBef>
              <a:spcAft>
                <a:spcPts val="0"/>
              </a:spcAft>
              <a:buClr>
                <a:srgbClr val="BFBFBF"/>
              </a:buClr>
              <a:buSzPts val="800"/>
              <a:buFont typeface="Century Gothic"/>
              <a:buNone/>
              <a:defRPr/>
            </a:lvl7pPr>
            <a:lvl8pPr indent="0" lvl="7" marL="0" algn="ctr">
              <a:spcBef>
                <a:spcPts val="0"/>
              </a:spcBef>
              <a:spcAft>
                <a:spcPts val="0"/>
              </a:spcAft>
              <a:buClr>
                <a:srgbClr val="BFBFBF"/>
              </a:buClr>
              <a:buSzPts val="800"/>
              <a:buFont typeface="Century Gothic"/>
              <a:buNone/>
              <a:defRPr/>
            </a:lvl8pPr>
            <a:lvl9pPr indent="0" lvl="8" marL="0" algn="ctr">
              <a:spcBef>
                <a:spcPts val="0"/>
              </a:spcBef>
              <a:spcAft>
                <a:spcPts val="0"/>
              </a:spcAft>
              <a:buClr>
                <a:srgbClr val="BFBFBF"/>
              </a:buClr>
              <a:buSzPts val="800"/>
              <a:buFont typeface="Century Gothic"/>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g1083688a4fb_0_13"/>
          <p:cNvSpPr txBox="1"/>
          <p:nvPr>
            <p:ph type="title"/>
          </p:nvPr>
        </p:nvSpPr>
        <p:spPr>
          <a:xfrm>
            <a:off x="1091129" y="596018"/>
            <a:ext cx="10015200" cy="13125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g1083688a4fb_0_13"/>
          <p:cNvSpPr txBox="1"/>
          <p:nvPr>
            <p:ph idx="1" type="body"/>
          </p:nvPr>
        </p:nvSpPr>
        <p:spPr>
          <a:xfrm>
            <a:off x="1091131" y="2060898"/>
            <a:ext cx="10015200" cy="4041300"/>
          </a:xfrm>
          <a:prstGeom prst="rect">
            <a:avLst/>
          </a:prstGeom>
          <a:noFill/>
          <a:ln>
            <a:noFill/>
          </a:ln>
        </p:spPr>
        <p:txBody>
          <a:bodyPr anchorCtr="0" anchor="ctr" bIns="45700" lIns="91425" spcFirstLastPara="1" rIns="91425" wrap="square" tIns="45700">
            <a:normAutofit/>
          </a:bodyPr>
          <a:lstStyle>
            <a:lvl1pPr indent="-377190" lvl="0" marL="457200" marR="0" rtl="0" algn="l">
              <a:spcBef>
                <a:spcPts val="360"/>
              </a:spcBef>
              <a:spcAft>
                <a:spcPts val="0"/>
              </a:spcAft>
              <a:buClr>
                <a:schemeClr val="lt1"/>
              </a:buClr>
              <a:buSzPts val="2340"/>
              <a:buFont typeface="Arial"/>
              <a:buChar char="•"/>
              <a:defRPr b="0" i="0" sz="1800" u="none" cap="small" strike="noStrike">
                <a:solidFill>
                  <a:schemeClr val="lt1"/>
                </a:solidFill>
                <a:latin typeface="Century Gothic"/>
                <a:ea typeface="Century Gothic"/>
                <a:cs typeface="Century Gothic"/>
                <a:sym typeface="Century Gothic"/>
              </a:defRPr>
            </a:lvl1pPr>
            <a:lvl2pPr indent="-360680" lvl="1" marL="914400" marR="0" rtl="0" algn="l">
              <a:spcBef>
                <a:spcPts val="600"/>
              </a:spcBef>
              <a:spcAft>
                <a:spcPts val="0"/>
              </a:spcAft>
              <a:buClr>
                <a:schemeClr val="lt1"/>
              </a:buClr>
              <a:buSzPts val="2080"/>
              <a:buFont typeface="Arial"/>
              <a:buChar char="•"/>
              <a:defRPr b="0" i="0" sz="1600" u="none" cap="small" strike="noStrike">
                <a:solidFill>
                  <a:schemeClr val="lt1"/>
                </a:solidFill>
                <a:latin typeface="Century Gothic"/>
                <a:ea typeface="Century Gothic"/>
                <a:cs typeface="Century Gothic"/>
                <a:sym typeface="Century Gothic"/>
              </a:defRPr>
            </a:lvl2pPr>
            <a:lvl3pPr indent="-344169" lvl="2" marL="1371600" marR="0" rtl="0" algn="l">
              <a:spcBef>
                <a:spcPts val="600"/>
              </a:spcBef>
              <a:spcAft>
                <a:spcPts val="0"/>
              </a:spcAft>
              <a:buClr>
                <a:schemeClr val="lt1"/>
              </a:buClr>
              <a:buSzPts val="1820"/>
              <a:buFont typeface="Arial"/>
              <a:buChar char="•"/>
              <a:defRPr b="0" i="0" sz="1400" u="none" cap="small" strike="noStrike">
                <a:solidFill>
                  <a:schemeClr val="lt1"/>
                </a:solidFill>
                <a:latin typeface="Century Gothic"/>
                <a:ea typeface="Century Gothic"/>
                <a:cs typeface="Century Gothic"/>
                <a:sym typeface="Century Gothic"/>
              </a:defRPr>
            </a:lvl3pPr>
            <a:lvl4pPr indent="-344169" lvl="3" marL="1828800" marR="0" rtl="0" algn="l">
              <a:spcBef>
                <a:spcPts val="600"/>
              </a:spcBef>
              <a:spcAft>
                <a:spcPts val="0"/>
              </a:spcAft>
              <a:buClr>
                <a:schemeClr val="lt1"/>
              </a:buClr>
              <a:buSzPts val="1820"/>
              <a:buFont typeface="Arial"/>
              <a:buChar char="•"/>
              <a:defRPr b="0" i="0" sz="1400" u="none" cap="small" strike="noStrike">
                <a:solidFill>
                  <a:schemeClr val="lt1"/>
                </a:solidFill>
                <a:latin typeface="Century Gothic"/>
                <a:ea typeface="Century Gothic"/>
                <a:cs typeface="Century Gothic"/>
                <a:sym typeface="Century Gothic"/>
              </a:defRPr>
            </a:lvl4pPr>
            <a:lvl5pPr indent="-327660" lvl="4" marL="2286000" marR="0" rtl="0" algn="l">
              <a:spcBef>
                <a:spcPts val="600"/>
              </a:spcBef>
              <a:spcAft>
                <a:spcPts val="0"/>
              </a:spcAft>
              <a:buClr>
                <a:schemeClr val="lt1"/>
              </a:buClr>
              <a:buSzPts val="1560"/>
              <a:buFont typeface="Arial"/>
              <a:buChar char="•"/>
              <a:defRPr b="0" i="0" sz="1200" u="none" cap="small" strike="noStrike">
                <a:solidFill>
                  <a:schemeClr val="lt1"/>
                </a:solidFill>
                <a:latin typeface="Century Gothic"/>
                <a:ea typeface="Century Gothic"/>
                <a:cs typeface="Century Gothic"/>
                <a:sym typeface="Century Gothic"/>
              </a:defRPr>
            </a:lvl5pPr>
            <a:lvl6pPr indent="-319404" lvl="5" marL="2743200" marR="0" rtl="0" algn="l">
              <a:spcBef>
                <a:spcPts val="600"/>
              </a:spcBef>
              <a:spcAft>
                <a:spcPts val="0"/>
              </a:spcAft>
              <a:buClr>
                <a:schemeClr val="lt1"/>
              </a:buClr>
              <a:buSzPts val="1430"/>
              <a:buFont typeface="Arial"/>
              <a:buChar char="•"/>
              <a:defRPr b="0" i="0" sz="1100" u="none" cap="small" strike="noStrike">
                <a:solidFill>
                  <a:schemeClr val="lt1"/>
                </a:solidFill>
                <a:latin typeface="Century Gothic"/>
                <a:ea typeface="Century Gothic"/>
                <a:cs typeface="Century Gothic"/>
                <a:sym typeface="Century Gothic"/>
              </a:defRPr>
            </a:lvl6pPr>
            <a:lvl7pPr indent="-319404" lvl="6" marL="3200400" marR="0" rtl="0" algn="l">
              <a:spcBef>
                <a:spcPts val="600"/>
              </a:spcBef>
              <a:spcAft>
                <a:spcPts val="0"/>
              </a:spcAft>
              <a:buClr>
                <a:schemeClr val="lt1"/>
              </a:buClr>
              <a:buSzPts val="1430"/>
              <a:buFont typeface="Arial"/>
              <a:buChar char="•"/>
              <a:defRPr b="0" i="0" sz="1100" u="none" cap="small" strike="noStrike">
                <a:solidFill>
                  <a:schemeClr val="lt1"/>
                </a:solidFill>
                <a:latin typeface="Century Gothic"/>
                <a:ea typeface="Century Gothic"/>
                <a:cs typeface="Century Gothic"/>
                <a:sym typeface="Century Gothic"/>
              </a:defRPr>
            </a:lvl7pPr>
            <a:lvl8pPr indent="-319404" lvl="7" marL="3657600" marR="0" rtl="0" algn="l">
              <a:spcBef>
                <a:spcPts val="600"/>
              </a:spcBef>
              <a:spcAft>
                <a:spcPts val="0"/>
              </a:spcAft>
              <a:buClr>
                <a:schemeClr val="lt1"/>
              </a:buClr>
              <a:buSzPts val="1430"/>
              <a:buFont typeface="Arial"/>
              <a:buChar char="•"/>
              <a:defRPr b="0" i="0" sz="1100" u="none" cap="small" strike="noStrike">
                <a:solidFill>
                  <a:schemeClr val="lt1"/>
                </a:solidFill>
                <a:latin typeface="Century Gothic"/>
                <a:ea typeface="Century Gothic"/>
                <a:cs typeface="Century Gothic"/>
                <a:sym typeface="Century Gothic"/>
              </a:defRPr>
            </a:lvl8pPr>
            <a:lvl9pPr indent="-298450" lvl="8" marL="4114800" marR="0" rtl="0" algn="l">
              <a:spcBef>
                <a:spcPts val="600"/>
              </a:spcBef>
              <a:spcAft>
                <a:spcPts val="600"/>
              </a:spcAft>
              <a:buClr>
                <a:schemeClr val="lt1"/>
              </a:buClr>
              <a:buSzPts val="1100"/>
              <a:buFont typeface="Arial"/>
              <a:buChar char="•"/>
              <a:defRPr b="0" i="0" sz="1100" u="none" cap="small" strike="noStrike">
                <a:solidFill>
                  <a:schemeClr val="lt1"/>
                </a:solidFill>
                <a:latin typeface="Century Gothic"/>
                <a:ea typeface="Century Gothic"/>
                <a:cs typeface="Century Gothic"/>
                <a:sym typeface="Century Gothic"/>
              </a:defRPr>
            </a:lvl9pPr>
          </a:lstStyle>
          <a:p/>
        </p:txBody>
      </p:sp>
      <p:sp>
        <p:nvSpPr>
          <p:cNvPr id="8" name="Google Shape;8;g1083688a4fb_0_13"/>
          <p:cNvSpPr txBox="1"/>
          <p:nvPr>
            <p:ph idx="10" type="dt"/>
          </p:nvPr>
        </p:nvSpPr>
        <p:spPr>
          <a:xfrm>
            <a:off x="8735610" y="6178260"/>
            <a:ext cx="1716600" cy="3651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8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 name="Google Shape;9;g1083688a4fb_0_13"/>
          <p:cNvSpPr txBox="1"/>
          <p:nvPr>
            <p:ph idx="11" type="ftr"/>
          </p:nvPr>
        </p:nvSpPr>
        <p:spPr>
          <a:xfrm>
            <a:off x="1091129" y="6178260"/>
            <a:ext cx="74988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8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g1083688a4fb_0_13"/>
          <p:cNvSpPr txBox="1"/>
          <p:nvPr>
            <p:ph idx="12" type="sldNum"/>
          </p:nvPr>
        </p:nvSpPr>
        <p:spPr>
          <a:xfrm>
            <a:off x="10556270" y="6178260"/>
            <a:ext cx="551400" cy="3651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Clr>
                <a:srgbClr val="BFBFBF"/>
              </a:buClr>
              <a:buSzPts val="800"/>
              <a:buFont typeface="Century Gothic"/>
              <a:buNone/>
              <a:defRPr b="1" i="0" sz="800" u="none" cap="none" strike="noStrike">
                <a:solidFill>
                  <a:srgbClr val="BFBFBF"/>
                </a:solidFill>
                <a:latin typeface="Century Gothic"/>
                <a:ea typeface="Century Gothic"/>
                <a:cs typeface="Century Gothic"/>
                <a:sym typeface="Century Gothic"/>
              </a:defRPr>
            </a:lvl1pPr>
            <a:lvl2pPr indent="0" lvl="1" marL="0" marR="0" rtl="0" algn="ctr">
              <a:spcBef>
                <a:spcPts val="0"/>
              </a:spcBef>
              <a:spcAft>
                <a:spcPts val="0"/>
              </a:spcAft>
              <a:buClr>
                <a:srgbClr val="BFBFBF"/>
              </a:buClr>
              <a:buSzPts val="800"/>
              <a:buFont typeface="Century Gothic"/>
              <a:buNone/>
              <a:defRPr b="1" i="0" sz="800" u="none" cap="none" strike="noStrike">
                <a:solidFill>
                  <a:srgbClr val="BFBFBF"/>
                </a:solidFill>
                <a:latin typeface="Century Gothic"/>
                <a:ea typeface="Century Gothic"/>
                <a:cs typeface="Century Gothic"/>
                <a:sym typeface="Century Gothic"/>
              </a:defRPr>
            </a:lvl2pPr>
            <a:lvl3pPr indent="0" lvl="2" marL="0" marR="0" rtl="0" algn="ctr">
              <a:spcBef>
                <a:spcPts val="0"/>
              </a:spcBef>
              <a:spcAft>
                <a:spcPts val="0"/>
              </a:spcAft>
              <a:buClr>
                <a:srgbClr val="BFBFBF"/>
              </a:buClr>
              <a:buSzPts val="800"/>
              <a:buFont typeface="Century Gothic"/>
              <a:buNone/>
              <a:defRPr b="1" i="0" sz="800" u="none" cap="none" strike="noStrike">
                <a:solidFill>
                  <a:srgbClr val="BFBFBF"/>
                </a:solidFill>
                <a:latin typeface="Century Gothic"/>
                <a:ea typeface="Century Gothic"/>
                <a:cs typeface="Century Gothic"/>
                <a:sym typeface="Century Gothic"/>
              </a:defRPr>
            </a:lvl3pPr>
            <a:lvl4pPr indent="0" lvl="3" marL="0" marR="0" rtl="0" algn="ctr">
              <a:spcBef>
                <a:spcPts val="0"/>
              </a:spcBef>
              <a:spcAft>
                <a:spcPts val="0"/>
              </a:spcAft>
              <a:buClr>
                <a:srgbClr val="BFBFBF"/>
              </a:buClr>
              <a:buSzPts val="800"/>
              <a:buFont typeface="Century Gothic"/>
              <a:buNone/>
              <a:defRPr b="1" i="0" sz="800" u="none" cap="none" strike="noStrike">
                <a:solidFill>
                  <a:srgbClr val="BFBFBF"/>
                </a:solidFill>
                <a:latin typeface="Century Gothic"/>
                <a:ea typeface="Century Gothic"/>
                <a:cs typeface="Century Gothic"/>
                <a:sym typeface="Century Gothic"/>
              </a:defRPr>
            </a:lvl4pPr>
            <a:lvl5pPr indent="0" lvl="4" marL="0" marR="0" rtl="0" algn="ctr">
              <a:spcBef>
                <a:spcPts val="0"/>
              </a:spcBef>
              <a:spcAft>
                <a:spcPts val="0"/>
              </a:spcAft>
              <a:buClr>
                <a:srgbClr val="BFBFBF"/>
              </a:buClr>
              <a:buSzPts val="800"/>
              <a:buFont typeface="Century Gothic"/>
              <a:buNone/>
              <a:defRPr b="1" i="0" sz="800" u="none" cap="none" strike="noStrike">
                <a:solidFill>
                  <a:srgbClr val="BFBFBF"/>
                </a:solidFill>
                <a:latin typeface="Century Gothic"/>
                <a:ea typeface="Century Gothic"/>
                <a:cs typeface="Century Gothic"/>
                <a:sym typeface="Century Gothic"/>
              </a:defRPr>
            </a:lvl5pPr>
            <a:lvl6pPr indent="0" lvl="5" marL="0" marR="0" rtl="0" algn="ctr">
              <a:spcBef>
                <a:spcPts val="0"/>
              </a:spcBef>
              <a:spcAft>
                <a:spcPts val="0"/>
              </a:spcAft>
              <a:buClr>
                <a:srgbClr val="BFBFBF"/>
              </a:buClr>
              <a:buSzPts val="800"/>
              <a:buFont typeface="Century Gothic"/>
              <a:buNone/>
              <a:defRPr b="1" i="0" sz="800" u="none" cap="none" strike="noStrike">
                <a:solidFill>
                  <a:srgbClr val="BFBFBF"/>
                </a:solidFill>
                <a:latin typeface="Century Gothic"/>
                <a:ea typeface="Century Gothic"/>
                <a:cs typeface="Century Gothic"/>
                <a:sym typeface="Century Gothic"/>
              </a:defRPr>
            </a:lvl6pPr>
            <a:lvl7pPr indent="0" lvl="6" marL="0" marR="0" rtl="0" algn="ctr">
              <a:spcBef>
                <a:spcPts val="0"/>
              </a:spcBef>
              <a:spcAft>
                <a:spcPts val="0"/>
              </a:spcAft>
              <a:buClr>
                <a:srgbClr val="BFBFBF"/>
              </a:buClr>
              <a:buSzPts val="800"/>
              <a:buFont typeface="Century Gothic"/>
              <a:buNone/>
              <a:defRPr b="1" i="0" sz="800" u="none" cap="none" strike="noStrike">
                <a:solidFill>
                  <a:srgbClr val="BFBFBF"/>
                </a:solidFill>
                <a:latin typeface="Century Gothic"/>
                <a:ea typeface="Century Gothic"/>
                <a:cs typeface="Century Gothic"/>
                <a:sym typeface="Century Gothic"/>
              </a:defRPr>
            </a:lvl7pPr>
            <a:lvl8pPr indent="0" lvl="7" marL="0" marR="0" rtl="0" algn="ctr">
              <a:spcBef>
                <a:spcPts val="0"/>
              </a:spcBef>
              <a:spcAft>
                <a:spcPts val="0"/>
              </a:spcAft>
              <a:buClr>
                <a:srgbClr val="BFBFBF"/>
              </a:buClr>
              <a:buSzPts val="800"/>
              <a:buFont typeface="Century Gothic"/>
              <a:buNone/>
              <a:defRPr b="1" i="0" sz="800" u="none" cap="none" strike="noStrike">
                <a:solidFill>
                  <a:srgbClr val="BFBFBF"/>
                </a:solidFill>
                <a:latin typeface="Century Gothic"/>
                <a:ea typeface="Century Gothic"/>
                <a:cs typeface="Century Gothic"/>
                <a:sym typeface="Century Gothic"/>
              </a:defRPr>
            </a:lvl8pPr>
            <a:lvl9pPr indent="0" lvl="8" marL="0" marR="0" rtl="0" algn="ctr">
              <a:spcBef>
                <a:spcPts val="0"/>
              </a:spcBef>
              <a:spcAft>
                <a:spcPts val="0"/>
              </a:spcAft>
              <a:buClr>
                <a:srgbClr val="BFBFBF"/>
              </a:buClr>
              <a:buSzPts val="800"/>
              <a:buFont typeface="Century Gothic"/>
              <a:buNone/>
              <a:defRPr b="1" i="0" sz="800" u="none" cap="none" strike="noStrike">
                <a:solidFill>
                  <a:srgbClr val="BFBFB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1083688a4fb_5_0"/>
          <p:cNvSpPr txBox="1"/>
          <p:nvPr>
            <p:ph type="ctrTitle"/>
          </p:nvPr>
        </p:nvSpPr>
        <p:spPr>
          <a:xfrm>
            <a:off x="1089000" y="3065995"/>
            <a:ext cx="10014000" cy="7260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Clr>
                <a:schemeClr val="dk2"/>
              </a:buClr>
              <a:buSzPts val="3600"/>
              <a:buFont typeface="Arial"/>
              <a:buNone/>
            </a:pPr>
            <a:r>
              <a:rPr lang="ru-RU" sz="3600"/>
              <a:t>SkipTeam project</a:t>
            </a:r>
            <a:endParaRPr/>
          </a:p>
        </p:txBody>
      </p:sp>
      <p:sp>
        <p:nvSpPr>
          <p:cNvPr id="129" name="Google Shape;129;g1083688a4fb_5_0"/>
          <p:cNvSpPr txBox="1"/>
          <p:nvPr>
            <p:ph idx="1" type="subTitle"/>
          </p:nvPr>
        </p:nvSpPr>
        <p:spPr>
          <a:xfrm>
            <a:off x="3992823" y="4775275"/>
            <a:ext cx="7113600" cy="1329900"/>
          </a:xfrm>
          <a:prstGeom prst="rect">
            <a:avLst/>
          </a:prstGeom>
        </p:spPr>
        <p:txBody>
          <a:bodyPr anchorCtr="0" anchor="t" bIns="45700" lIns="91425" spcFirstLastPara="1" rIns="91425" wrap="square" tIns="45700">
            <a:normAutofit/>
          </a:bodyPr>
          <a:lstStyle/>
          <a:p>
            <a:pPr indent="0" lvl="0" marL="0" rtl="0" algn="ctr">
              <a:spcBef>
                <a:spcPts val="360"/>
              </a:spcBef>
              <a:spcAft>
                <a:spcPts val="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1083688a4fb_0_156"/>
          <p:cNvSpPr txBox="1"/>
          <p:nvPr>
            <p:ph type="title"/>
          </p:nvPr>
        </p:nvSpPr>
        <p:spPr>
          <a:xfrm>
            <a:off x="976654" y="185893"/>
            <a:ext cx="10015200" cy="1312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latin typeface="Times New Roman"/>
                <a:ea typeface="Times New Roman"/>
                <a:cs typeface="Times New Roman"/>
                <a:sym typeface="Times New Roman"/>
              </a:rPr>
              <a:t>Hosted service</a:t>
            </a:r>
            <a:endParaRPr/>
          </a:p>
        </p:txBody>
      </p:sp>
      <p:sp>
        <p:nvSpPr>
          <p:cNvPr id="193" name="Google Shape;193;g1083688a4fb_0_156"/>
          <p:cNvSpPr txBox="1"/>
          <p:nvPr>
            <p:ph idx="1" type="body"/>
          </p:nvPr>
        </p:nvSpPr>
        <p:spPr>
          <a:xfrm>
            <a:off x="976650" y="1185798"/>
            <a:ext cx="10015200" cy="312600"/>
          </a:xfrm>
          <a:prstGeom prst="rect">
            <a:avLst/>
          </a:prstGeom>
        </p:spPr>
        <p:txBody>
          <a:bodyPr anchorCtr="0" anchor="ctr" bIns="45700" lIns="91425" spcFirstLastPara="1" rIns="91425" wrap="square" tIns="45700">
            <a:normAutofit lnSpcReduction="20000"/>
          </a:bodyPr>
          <a:lstStyle/>
          <a:p>
            <a:pPr indent="0" lvl="0" marL="0" rtl="0" algn="l">
              <a:spcBef>
                <a:spcPts val="360"/>
              </a:spcBef>
              <a:spcAft>
                <a:spcPts val="600"/>
              </a:spcAft>
              <a:buNone/>
            </a:pPr>
            <a:r>
              <a:rPr lang="ru-RU">
                <a:latin typeface="Times New Roman"/>
                <a:ea typeface="Times New Roman"/>
                <a:cs typeface="Times New Roman"/>
                <a:sym typeface="Times New Roman"/>
              </a:rPr>
              <a:t>Проект запущений на хостингу:</a:t>
            </a:r>
            <a:endParaRPr>
              <a:latin typeface="Times New Roman"/>
              <a:ea typeface="Times New Roman"/>
              <a:cs typeface="Times New Roman"/>
              <a:sym typeface="Times New Roman"/>
            </a:endParaRPr>
          </a:p>
        </p:txBody>
      </p:sp>
      <p:pic>
        <p:nvPicPr>
          <p:cNvPr id="194" name="Google Shape;194;g1083688a4fb_0_156"/>
          <p:cNvPicPr preferRelativeResize="0"/>
          <p:nvPr/>
        </p:nvPicPr>
        <p:blipFill>
          <a:blip r:embed="rId3">
            <a:alphaModFix/>
          </a:blip>
          <a:stretch>
            <a:fillRect/>
          </a:stretch>
        </p:blipFill>
        <p:spPr>
          <a:xfrm>
            <a:off x="513100" y="1723525"/>
            <a:ext cx="11046876" cy="46856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1083688a4fb_0_138"/>
          <p:cNvSpPr txBox="1"/>
          <p:nvPr>
            <p:ph type="title"/>
          </p:nvPr>
        </p:nvSpPr>
        <p:spPr>
          <a:xfrm>
            <a:off x="1091129" y="596018"/>
            <a:ext cx="10015200" cy="1312500"/>
          </a:xfrm>
          <a:prstGeom prst="rect">
            <a:avLst/>
          </a:prstGeom>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orbel"/>
              <a:buNone/>
            </a:pPr>
            <a:r>
              <a:rPr lang="ru-RU"/>
              <a:t>МОНІТОРИНГ ТА ТЕЛЕМЕТРІЯ</a:t>
            </a:r>
            <a:endParaRPr sz="4000"/>
          </a:p>
          <a:p>
            <a:pPr indent="0" lvl="0" marL="0" rtl="0" algn="l">
              <a:spcBef>
                <a:spcPts val="0"/>
              </a:spcBef>
              <a:spcAft>
                <a:spcPts val="0"/>
              </a:spcAft>
              <a:buNone/>
            </a:pPr>
            <a:r>
              <a:t/>
            </a:r>
            <a:endParaRPr/>
          </a:p>
        </p:txBody>
      </p:sp>
      <p:sp>
        <p:nvSpPr>
          <p:cNvPr id="200" name="Google Shape;200;g1083688a4fb_0_138"/>
          <p:cNvSpPr txBox="1"/>
          <p:nvPr>
            <p:ph idx="1" type="body"/>
          </p:nvPr>
        </p:nvSpPr>
        <p:spPr>
          <a:xfrm>
            <a:off x="1091131" y="2060898"/>
            <a:ext cx="10015200" cy="4041300"/>
          </a:xfrm>
          <a:prstGeom prst="rect">
            <a:avLst/>
          </a:prstGeom>
        </p:spPr>
        <p:txBody>
          <a:bodyPr anchorCtr="0" anchor="ctr" bIns="45700" lIns="91425" spcFirstLastPara="1" rIns="91425" wrap="square" tIns="45700">
            <a:noAutofit/>
          </a:bodyPr>
          <a:lstStyle/>
          <a:p>
            <a:pPr indent="-218440" lvl="0" marL="342900" rtl="0" algn="just">
              <a:lnSpc>
                <a:spcPct val="90000"/>
              </a:lnSpc>
              <a:spcBef>
                <a:spcPts val="0"/>
              </a:spcBef>
              <a:spcAft>
                <a:spcPts val="0"/>
              </a:spcAft>
              <a:buSzPts val="2000"/>
              <a:buFont typeface="Times New Roman"/>
              <a:buChar char="•"/>
            </a:pPr>
            <a:r>
              <a:rPr lang="ru-RU" sz="2000">
                <a:latin typeface="Times New Roman"/>
                <a:ea typeface="Times New Roman"/>
                <a:cs typeface="Times New Roman"/>
                <a:sym typeface="Times New Roman"/>
              </a:rPr>
              <a:t>Для ефективного управління, прийняття обгрунтованих управлінських рішень необхідно мати інформацію про хід освітнього процесу. Від об'єктивності, достовірності, оперативності та повноти інформації залежать своєчасність і правильність прийнятого рішення. Отримання такої інформації можливо при проведенні освітнього моніторингу.</a:t>
            </a:r>
            <a:endParaRPr sz="2000">
              <a:latin typeface="Times New Roman"/>
              <a:ea typeface="Times New Roman"/>
              <a:cs typeface="Times New Roman"/>
              <a:sym typeface="Times New Roman"/>
            </a:endParaRPr>
          </a:p>
          <a:p>
            <a:pPr indent="-91440" lvl="0" marL="342900" rtl="0" algn="just">
              <a:lnSpc>
                <a:spcPct val="90000"/>
              </a:lnSpc>
              <a:spcBef>
                <a:spcPts val="1400"/>
              </a:spcBef>
              <a:spcAft>
                <a:spcPts val="0"/>
              </a:spcAft>
              <a:buClr>
                <a:schemeClr val="dk1"/>
              </a:buClr>
              <a:buSzPts val="1440"/>
              <a:buFont typeface="Corbel"/>
              <a:buNone/>
            </a:pPr>
            <a:r>
              <a:t/>
            </a:r>
            <a:endParaRPr sz="2000">
              <a:latin typeface="Times New Roman"/>
              <a:ea typeface="Times New Roman"/>
              <a:cs typeface="Times New Roman"/>
              <a:sym typeface="Times New Roman"/>
            </a:endParaRPr>
          </a:p>
          <a:p>
            <a:pPr indent="-218440" lvl="0" marL="342900" rtl="0" algn="just">
              <a:lnSpc>
                <a:spcPct val="90000"/>
              </a:lnSpc>
              <a:spcBef>
                <a:spcPts val="1400"/>
              </a:spcBef>
              <a:spcAft>
                <a:spcPts val="0"/>
              </a:spcAft>
              <a:buSzPts val="2000"/>
              <a:buFont typeface="Times New Roman"/>
              <a:buChar char="•"/>
            </a:pPr>
            <a:r>
              <a:rPr lang="ru-RU" sz="2000">
                <a:latin typeface="Times New Roman"/>
                <a:ea typeface="Times New Roman"/>
                <a:cs typeface="Times New Roman"/>
                <a:sym typeface="Times New Roman"/>
              </a:rPr>
              <a:t>Освітній моніторинг - форма організації, збору, зберігання, обробки і розповсюдження інформації про діяльність освітньої системи, яка забезпечує безперервний аналіз стану системи і прогнозування її розвитку відповідно до запланованих результатами.</a:t>
            </a:r>
            <a:endParaRPr sz="2000">
              <a:latin typeface="Times New Roman"/>
              <a:ea typeface="Times New Roman"/>
              <a:cs typeface="Times New Roman"/>
              <a:sym typeface="Times New Roman"/>
            </a:endParaRPr>
          </a:p>
          <a:p>
            <a:pPr indent="-91440" lvl="0" marL="342900" rtl="0" algn="just">
              <a:lnSpc>
                <a:spcPct val="90000"/>
              </a:lnSpc>
              <a:spcBef>
                <a:spcPts val="1400"/>
              </a:spcBef>
              <a:spcAft>
                <a:spcPts val="0"/>
              </a:spcAft>
              <a:buClr>
                <a:schemeClr val="dk1"/>
              </a:buClr>
              <a:buSzPts val="1440"/>
              <a:buFont typeface="Corbel"/>
              <a:buNone/>
            </a:pPr>
            <a:r>
              <a:t/>
            </a:r>
            <a:endParaRPr sz="2000">
              <a:latin typeface="Times New Roman"/>
              <a:ea typeface="Times New Roman"/>
              <a:cs typeface="Times New Roman"/>
              <a:sym typeface="Times New Roman"/>
            </a:endParaRPr>
          </a:p>
          <a:p>
            <a:pPr indent="-218440" lvl="0" marL="342900" rtl="0" algn="just">
              <a:lnSpc>
                <a:spcPct val="90000"/>
              </a:lnSpc>
              <a:spcBef>
                <a:spcPts val="1400"/>
              </a:spcBef>
              <a:spcAft>
                <a:spcPts val="0"/>
              </a:spcAft>
              <a:buSzPts val="2000"/>
              <a:buFont typeface="Times New Roman"/>
              <a:buChar char="•"/>
            </a:pPr>
            <a:r>
              <a:rPr lang="ru-RU" sz="2000">
                <a:latin typeface="Times New Roman"/>
                <a:ea typeface="Times New Roman"/>
                <a:cs typeface="Times New Roman"/>
                <a:sym typeface="Times New Roman"/>
              </a:rPr>
              <a:t>Телеметрія — сукупність технічних засобів і методів вимірювання на відстані різних фізичних, технічних та інших величин у промислових, енергетичних, транспортних та інших установках. Передавання визначених даних з будь-якої точки на віддалений термінал.</a:t>
            </a:r>
            <a:endParaRPr sz="2000">
              <a:latin typeface="Times New Roman"/>
              <a:ea typeface="Times New Roman"/>
              <a:cs typeface="Times New Roman"/>
              <a:sym typeface="Times New Roman"/>
            </a:endParaRPr>
          </a:p>
          <a:p>
            <a:pPr indent="81280" lvl="0" marL="0" rtl="0" algn="just">
              <a:lnSpc>
                <a:spcPct val="90000"/>
              </a:lnSpc>
              <a:spcBef>
                <a:spcPts val="1400"/>
              </a:spcBef>
              <a:spcAft>
                <a:spcPts val="0"/>
              </a:spcAft>
              <a:buClr>
                <a:schemeClr val="dk1"/>
              </a:buClr>
              <a:buSzPts val="1280"/>
              <a:buFont typeface="Corbel"/>
              <a:buNone/>
            </a:pPr>
            <a:r>
              <a:t/>
            </a:r>
            <a:endParaRPr>
              <a:latin typeface="Times New Roman"/>
              <a:ea typeface="Times New Roman"/>
              <a:cs typeface="Times New Roman"/>
              <a:sym typeface="Times New Roman"/>
            </a:endParaRPr>
          </a:p>
          <a:p>
            <a:pPr indent="0" lvl="0" marL="0" rtl="0" algn="just">
              <a:spcBef>
                <a:spcPts val="600"/>
              </a:spcBef>
              <a:spcAft>
                <a:spcPts val="600"/>
              </a:spcAft>
              <a:buNone/>
            </a:pPr>
            <a:r>
              <a:t/>
            </a:r>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
          <p:cNvSpPr txBox="1"/>
          <p:nvPr>
            <p:ph type="title"/>
          </p:nvPr>
        </p:nvSpPr>
        <p:spPr>
          <a:xfrm>
            <a:off x="1656000" y="453050"/>
            <a:ext cx="8880000" cy="10593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orbel"/>
              <a:buNone/>
            </a:pPr>
            <a:r>
              <a:rPr lang="ru-RU" sz="4000"/>
              <a:t>Системи моніторингу та телеметрії у нашій програмній реалізації</a:t>
            </a:r>
            <a:endParaRPr sz="4000"/>
          </a:p>
        </p:txBody>
      </p:sp>
      <p:sp>
        <p:nvSpPr>
          <p:cNvPr id="206" name="Google Shape;206;p3"/>
          <p:cNvSpPr txBox="1"/>
          <p:nvPr>
            <p:ph idx="1" type="body"/>
          </p:nvPr>
        </p:nvSpPr>
        <p:spPr>
          <a:xfrm>
            <a:off x="838199" y="2010832"/>
            <a:ext cx="10515600" cy="4966500"/>
          </a:xfrm>
          <a:prstGeom prst="rect">
            <a:avLst/>
          </a:prstGeom>
          <a:noFill/>
          <a:ln>
            <a:noFill/>
          </a:ln>
        </p:spPr>
        <p:txBody>
          <a:bodyPr anchorCtr="0" anchor="t" bIns="45700" lIns="91425" spcFirstLastPara="1" rIns="91425" wrap="square" tIns="45700">
            <a:normAutofit/>
          </a:bodyPr>
          <a:lstStyle/>
          <a:p>
            <a:pPr indent="-187959" lvl="0" marL="228600" rtl="0" algn="just">
              <a:lnSpc>
                <a:spcPct val="90000"/>
              </a:lnSpc>
              <a:spcBef>
                <a:spcPts val="0"/>
              </a:spcBef>
              <a:spcAft>
                <a:spcPts val="0"/>
              </a:spcAft>
              <a:buSzPts val="2000"/>
              <a:buFont typeface="Times New Roman"/>
              <a:buChar char="•"/>
            </a:pPr>
            <a:r>
              <a:rPr lang="ru-RU" sz="2000">
                <a:latin typeface="Times New Roman"/>
                <a:ea typeface="Times New Roman"/>
                <a:cs typeface="Times New Roman"/>
                <a:sym typeface="Times New Roman"/>
              </a:rPr>
              <a:t>Використовуючи деревоподібну структуру для організації дій у програмі (малюнки на наступному слайді), користувач у ролі студента зможе перевірити свої поточні оцінки, а користувач у ролі викладача матиме можливість їх поставити. Таким чином можна провести моніторинг рівня навчальних досягнень учнів по всіх або окремих навчальних дисциплін.</a:t>
            </a:r>
            <a:endParaRPr sz="2000">
              <a:latin typeface="Times New Roman"/>
              <a:ea typeface="Times New Roman"/>
              <a:cs typeface="Times New Roman"/>
              <a:sym typeface="Times New Roman"/>
            </a:endParaRPr>
          </a:p>
          <a:p>
            <a:pPr indent="-187959" lvl="0" marL="228600" rtl="0" algn="just">
              <a:lnSpc>
                <a:spcPct val="90000"/>
              </a:lnSpc>
              <a:spcBef>
                <a:spcPts val="1400"/>
              </a:spcBef>
              <a:spcAft>
                <a:spcPts val="0"/>
              </a:spcAft>
              <a:buSzPts val="2000"/>
              <a:buFont typeface="Times New Roman"/>
              <a:buChar char="•"/>
            </a:pPr>
            <a:r>
              <a:rPr lang="ru-RU" sz="2000">
                <a:latin typeface="Times New Roman"/>
                <a:ea typeface="Times New Roman"/>
                <a:cs typeface="Times New Roman"/>
                <a:sym typeface="Times New Roman"/>
              </a:rPr>
              <a:t>Також, зібравши та обробивши дані, можна створити певний аналіз у вигляді рейтингів успішності по групі, на потоці, на факультеті. У ході таких дій створюється об'єктивна картина ефективності навчального процесу, після чого можна приймати дії для її покращення.</a:t>
            </a:r>
            <a:endParaRPr sz="2000">
              <a:latin typeface="Times New Roman"/>
              <a:ea typeface="Times New Roman"/>
              <a:cs typeface="Times New Roman"/>
              <a:sym typeface="Times New Roman"/>
            </a:endParaRPr>
          </a:p>
          <a:p>
            <a:pPr indent="-187959" lvl="0" marL="228600" rtl="0" algn="just">
              <a:lnSpc>
                <a:spcPct val="90000"/>
              </a:lnSpc>
              <a:spcBef>
                <a:spcPts val="1400"/>
              </a:spcBef>
              <a:spcAft>
                <a:spcPts val="0"/>
              </a:spcAft>
              <a:buSzPts val="2000"/>
              <a:buFont typeface="Times New Roman"/>
              <a:buChar char="•"/>
            </a:pPr>
            <a:r>
              <a:rPr lang="ru-RU" sz="2000">
                <a:latin typeface="Times New Roman"/>
                <a:ea typeface="Times New Roman"/>
                <a:cs typeface="Times New Roman"/>
                <a:sym typeface="Times New Roman"/>
              </a:rPr>
              <a:t>У вигляді величини для вимірювання виступає оцінка, успішність студента. У вигляді терміналу між початковою і кінцевою точкою виступає персональний комп'ютер.</a:t>
            </a:r>
            <a:endParaRPr sz="2000">
              <a:latin typeface="Times New Roman"/>
              <a:ea typeface="Times New Roman"/>
              <a:cs typeface="Times New Roman"/>
              <a:sym typeface="Times New Roman"/>
            </a:endParaRPr>
          </a:p>
          <a:p>
            <a:pPr indent="-71120" lvl="0" marL="228600" rtl="0" algn="l">
              <a:lnSpc>
                <a:spcPct val="90000"/>
              </a:lnSpc>
              <a:spcBef>
                <a:spcPts val="1400"/>
              </a:spcBef>
              <a:spcAft>
                <a:spcPts val="600"/>
              </a:spcAft>
              <a:buSzPts val="1760"/>
              <a:buNone/>
            </a:pPr>
            <a:r>
              <a:t/>
            </a:r>
            <a:endParaRPr sz="20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1083688a4fb_0_144"/>
          <p:cNvSpPr txBox="1"/>
          <p:nvPr/>
        </p:nvSpPr>
        <p:spPr>
          <a:xfrm>
            <a:off x="2312812" y="588718"/>
            <a:ext cx="2850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lt1"/>
                </a:solidFill>
                <a:latin typeface="Times New Roman"/>
                <a:ea typeface="Times New Roman"/>
                <a:cs typeface="Times New Roman"/>
                <a:sym typeface="Times New Roman"/>
              </a:rPr>
              <a:t>Приклад сценарію роботи програми для Студента</a:t>
            </a:r>
            <a:endParaRPr sz="1800">
              <a:solidFill>
                <a:schemeClr val="lt1"/>
              </a:solidFill>
              <a:latin typeface="Times New Roman"/>
              <a:ea typeface="Times New Roman"/>
              <a:cs typeface="Times New Roman"/>
              <a:sym typeface="Times New Roman"/>
            </a:endParaRPr>
          </a:p>
        </p:txBody>
      </p:sp>
      <p:sp>
        <p:nvSpPr>
          <p:cNvPr id="212" name="Google Shape;212;g1083688a4fb_0_144"/>
          <p:cNvSpPr txBox="1"/>
          <p:nvPr/>
        </p:nvSpPr>
        <p:spPr>
          <a:xfrm>
            <a:off x="7617857" y="588717"/>
            <a:ext cx="33489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lt1"/>
                </a:solidFill>
                <a:latin typeface="Times New Roman"/>
                <a:ea typeface="Times New Roman"/>
                <a:cs typeface="Times New Roman"/>
                <a:sym typeface="Times New Roman"/>
              </a:rPr>
              <a:t>Приклад сценарію роботи програми для Викладача</a:t>
            </a:r>
            <a:endParaRPr sz="1800">
              <a:solidFill>
                <a:schemeClr val="lt1"/>
              </a:solidFill>
              <a:latin typeface="Times New Roman"/>
              <a:ea typeface="Times New Roman"/>
              <a:cs typeface="Times New Roman"/>
              <a:sym typeface="Times New Roman"/>
            </a:endParaRPr>
          </a:p>
        </p:txBody>
      </p:sp>
      <p:pic>
        <p:nvPicPr>
          <p:cNvPr id="213" name="Google Shape;213;g1083688a4fb_0_144"/>
          <p:cNvPicPr preferRelativeResize="0"/>
          <p:nvPr>
            <p:ph idx="4294967295" type="body"/>
          </p:nvPr>
        </p:nvPicPr>
        <p:blipFill rotWithShape="1">
          <a:blip r:embed="rId3">
            <a:alphaModFix/>
          </a:blip>
          <a:srcRect b="0" l="0" r="0" t="0"/>
          <a:stretch/>
        </p:blipFill>
        <p:spPr>
          <a:xfrm>
            <a:off x="478000" y="1615775"/>
            <a:ext cx="5995800" cy="4428600"/>
          </a:xfrm>
          <a:prstGeom prst="rect">
            <a:avLst/>
          </a:prstGeom>
          <a:noFill/>
          <a:ln>
            <a:noFill/>
          </a:ln>
        </p:spPr>
      </p:pic>
      <p:pic>
        <p:nvPicPr>
          <p:cNvPr id="214" name="Google Shape;214;g1083688a4fb_0_144"/>
          <p:cNvPicPr preferRelativeResize="0"/>
          <p:nvPr/>
        </p:nvPicPr>
        <p:blipFill rotWithShape="1">
          <a:blip r:embed="rId4">
            <a:alphaModFix/>
          </a:blip>
          <a:srcRect b="0" l="0" r="0" t="0"/>
          <a:stretch/>
        </p:blipFill>
        <p:spPr>
          <a:xfrm>
            <a:off x="6621008" y="1615775"/>
            <a:ext cx="5303942" cy="4428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07d7848b77_0_0"/>
          <p:cNvSpPr txBox="1"/>
          <p:nvPr>
            <p:ph type="title"/>
          </p:nvPr>
        </p:nvSpPr>
        <p:spPr>
          <a:xfrm>
            <a:off x="1088392" y="324818"/>
            <a:ext cx="10015200" cy="1312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На даному зображенні можна побачити вигляд кабінету викладача в якому він може виставляти бали на задану дату. </a:t>
            </a:r>
            <a:endParaRPr/>
          </a:p>
        </p:txBody>
      </p:sp>
      <p:pic>
        <p:nvPicPr>
          <p:cNvPr id="220" name="Google Shape;220;g107d7848b77_0_0"/>
          <p:cNvPicPr preferRelativeResize="0"/>
          <p:nvPr/>
        </p:nvPicPr>
        <p:blipFill>
          <a:blip r:embed="rId3">
            <a:alphaModFix/>
          </a:blip>
          <a:stretch>
            <a:fillRect/>
          </a:stretch>
        </p:blipFill>
        <p:spPr>
          <a:xfrm>
            <a:off x="2254350" y="1753518"/>
            <a:ext cx="7801432" cy="464468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107d7848b77_0_5"/>
          <p:cNvSpPr txBox="1"/>
          <p:nvPr>
            <p:ph type="title"/>
          </p:nvPr>
        </p:nvSpPr>
        <p:spPr>
          <a:xfrm>
            <a:off x="1091129" y="596018"/>
            <a:ext cx="10015200" cy="1312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ru-RU"/>
              <a:t>А це зображення з кабінету студента в якому він може вибрати лише свої бали по заданому предмету. Таким чином як викладач, так і студент має можливість моніторингу освітньої успішності.</a:t>
            </a:r>
            <a:endParaRPr/>
          </a:p>
        </p:txBody>
      </p:sp>
      <p:pic>
        <p:nvPicPr>
          <p:cNvPr id="226" name="Google Shape;226;g107d7848b77_0_5"/>
          <p:cNvPicPr preferRelativeResize="0"/>
          <p:nvPr/>
        </p:nvPicPr>
        <p:blipFill>
          <a:blip r:embed="rId3">
            <a:alphaModFix/>
          </a:blip>
          <a:stretch>
            <a:fillRect/>
          </a:stretch>
        </p:blipFill>
        <p:spPr>
          <a:xfrm>
            <a:off x="229900" y="2060918"/>
            <a:ext cx="11887200" cy="44261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07d7848b77_0_10"/>
          <p:cNvSpPr txBox="1"/>
          <p:nvPr>
            <p:ph type="title"/>
          </p:nvPr>
        </p:nvSpPr>
        <p:spPr>
          <a:xfrm>
            <a:off x="337350" y="537926"/>
            <a:ext cx="11760900" cy="5903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ru-RU"/>
              <a:t>Також варто зазначити, що моніторинг та телеметрія - значення, які мають різне трактування. Вони можуть використовуватися для опису спостережень різних процесів в умовах проекту. Крім </a:t>
            </a:r>
            <a:r>
              <a:rPr lang="ru-RU"/>
              <a:t>вищезгаданих описів також можна розглянути моніторинг та телеметрію в системі хмарного середовища Azure. </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Ця платформа доволі зручна тим, що є можливість спостереження за різними конфігураціями та діями програми. Наприклад середньостатистичне значення обробки одного реквесту та кількість реквестів протягом певного періоду, відстежування найповільніших сторінок аплікації, відстежування збоїв в системі та характеристики споживачів ресурсу. </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Такий функціонал зібраний в системі Azure Monitor. </a:t>
            </a:r>
            <a:endParaRPr/>
          </a:p>
          <a:p>
            <a:pPr indent="0" lvl="0" marL="0" rtl="0" algn="l">
              <a:spcBef>
                <a:spcPts val="0"/>
              </a:spcBef>
              <a:spcAft>
                <a:spcPts val="0"/>
              </a:spcAft>
              <a:buNone/>
            </a:pPr>
            <a:r>
              <a:rPr lang="ru-RU"/>
              <a:t>Розглянемо таку систему детальніше:</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107d7848b77_0_30"/>
          <p:cNvSpPr txBox="1"/>
          <p:nvPr>
            <p:ph type="title"/>
          </p:nvPr>
        </p:nvSpPr>
        <p:spPr>
          <a:xfrm>
            <a:off x="655225" y="344200"/>
            <a:ext cx="11065500" cy="16221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ru-RU"/>
              <a:t>Application Insights</a:t>
            </a:r>
            <a:r>
              <a:rPr lang="ru-RU"/>
              <a:t> відстежує доступність, продуктивність і використання веб-програм, незалежно від того, розміщені вони в хмарі чи локально. Це дозволяє діагностувати помилки, не чекаючи, поки користувач повідомить про них. Application Insights включає точки підключення до різноманітних інструментів розробки та інтегрується з Visual Studio для підтримки процесів DevOps.</a:t>
            </a:r>
            <a:endParaRPr/>
          </a:p>
        </p:txBody>
      </p:sp>
      <p:pic>
        <p:nvPicPr>
          <p:cNvPr id="237" name="Google Shape;237;g107d7848b77_0_30"/>
          <p:cNvPicPr preferRelativeResize="0"/>
          <p:nvPr/>
        </p:nvPicPr>
        <p:blipFill>
          <a:blip r:embed="rId3">
            <a:alphaModFix/>
          </a:blip>
          <a:stretch>
            <a:fillRect/>
          </a:stretch>
        </p:blipFill>
        <p:spPr>
          <a:xfrm>
            <a:off x="1644125" y="2353825"/>
            <a:ext cx="8788174" cy="4346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107d7848b77_0_36"/>
          <p:cNvSpPr txBox="1"/>
          <p:nvPr>
            <p:ph type="title"/>
          </p:nvPr>
        </p:nvSpPr>
        <p:spPr>
          <a:xfrm>
            <a:off x="757050" y="489476"/>
            <a:ext cx="11089500" cy="12831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ru-RU"/>
              <a:t>Container Insights</a:t>
            </a:r>
            <a:r>
              <a:rPr lang="ru-RU"/>
              <a:t> контролює продуктивність робочих навантажень контейнерів, які розгорнуті в керованих кластерах Kubernetes, розміщених у службі Azure Kubernetes (AKS).Він надає показники продуктивності, збираючи показники з контролерів, вузлів і контейнерів, які доступні в Kubernetes через API метрик.</a:t>
            </a:r>
            <a:endParaRPr/>
          </a:p>
        </p:txBody>
      </p:sp>
      <p:pic>
        <p:nvPicPr>
          <p:cNvPr id="243" name="Google Shape;243;g107d7848b77_0_36"/>
          <p:cNvPicPr preferRelativeResize="0"/>
          <p:nvPr/>
        </p:nvPicPr>
        <p:blipFill rotWithShape="1">
          <a:blip r:embed="rId3">
            <a:alphaModFix/>
          </a:blip>
          <a:srcRect b="-2711" l="0" r="-4134" t="0"/>
          <a:stretch/>
        </p:blipFill>
        <p:spPr>
          <a:xfrm>
            <a:off x="2554625" y="2124650"/>
            <a:ext cx="6938102" cy="49187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107d7848b77_0_43"/>
          <p:cNvSpPr txBox="1"/>
          <p:nvPr>
            <p:ph type="title"/>
          </p:nvPr>
        </p:nvSpPr>
        <p:spPr>
          <a:xfrm>
            <a:off x="1091129" y="596018"/>
            <a:ext cx="10015200" cy="1312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ru-RU"/>
              <a:t>Алерти в Azure Monitor</a:t>
            </a:r>
            <a:r>
              <a:rPr lang="ru-RU"/>
              <a:t> завчасно сповіщають про критичні стани та потенційно намагаються вжити заходів щодо їх усунення. Правила сповіщень, засновані на показниках, надають сповіщення майже в реальному часі на основі числових значень.</a:t>
            </a:r>
            <a:endParaRPr/>
          </a:p>
        </p:txBody>
      </p:sp>
      <p:pic>
        <p:nvPicPr>
          <p:cNvPr id="249" name="Google Shape;249;g107d7848b77_0_43"/>
          <p:cNvPicPr preferRelativeResize="0"/>
          <p:nvPr/>
        </p:nvPicPr>
        <p:blipFill>
          <a:blip r:embed="rId3">
            <a:alphaModFix/>
          </a:blip>
          <a:stretch>
            <a:fillRect/>
          </a:stretch>
        </p:blipFill>
        <p:spPr>
          <a:xfrm>
            <a:off x="1091125" y="2051243"/>
            <a:ext cx="9820275" cy="4381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1083688a4fb_0_132"/>
          <p:cNvSpPr txBox="1"/>
          <p:nvPr>
            <p:ph type="title"/>
          </p:nvPr>
        </p:nvSpPr>
        <p:spPr>
          <a:xfrm>
            <a:off x="385300" y="224025"/>
            <a:ext cx="9219600" cy="1312500"/>
          </a:xfrm>
          <a:prstGeom prst="rect">
            <a:avLst/>
          </a:prstGeom>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orbel"/>
              <a:buNone/>
            </a:pPr>
            <a:r>
              <a:rPr lang="ru-RU"/>
              <a:t>Storages</a:t>
            </a:r>
            <a:endParaRPr sz="4000"/>
          </a:p>
          <a:p>
            <a:pPr indent="0" lvl="0" marL="0" rtl="0" algn="l">
              <a:spcBef>
                <a:spcPts val="0"/>
              </a:spcBef>
              <a:spcAft>
                <a:spcPts val="0"/>
              </a:spcAft>
              <a:buNone/>
            </a:pPr>
            <a:r>
              <a:t/>
            </a:r>
            <a:endParaRPr/>
          </a:p>
        </p:txBody>
      </p:sp>
      <p:sp>
        <p:nvSpPr>
          <p:cNvPr id="135" name="Google Shape;135;g1083688a4fb_0_132"/>
          <p:cNvSpPr txBox="1"/>
          <p:nvPr>
            <p:ph idx="1" type="body"/>
          </p:nvPr>
        </p:nvSpPr>
        <p:spPr>
          <a:xfrm>
            <a:off x="202375" y="500600"/>
            <a:ext cx="3918300" cy="5379300"/>
          </a:xfrm>
          <a:prstGeom prst="rect">
            <a:avLst/>
          </a:prstGeom>
        </p:spPr>
        <p:txBody>
          <a:bodyPr anchorCtr="0" anchor="ctr" bIns="45700" lIns="91425" spcFirstLastPara="1" rIns="91425" wrap="square" tIns="45700">
            <a:normAutofit/>
          </a:bodyPr>
          <a:lstStyle/>
          <a:p>
            <a:pPr indent="457200" lvl="0" marL="0" rtl="0" algn="just">
              <a:lnSpc>
                <a:spcPct val="90000"/>
              </a:lnSpc>
              <a:spcBef>
                <a:spcPts val="1400"/>
              </a:spcBef>
              <a:spcAft>
                <a:spcPts val="0"/>
              </a:spcAft>
              <a:buClr>
                <a:schemeClr val="dk1"/>
              </a:buClr>
              <a:buSzPts val="1280"/>
              <a:buFont typeface="Corbel"/>
              <a:buNone/>
            </a:pPr>
            <a:r>
              <a:rPr lang="ru-RU">
                <a:latin typeface="Times New Roman"/>
                <a:ea typeface="Times New Roman"/>
                <a:cs typeface="Times New Roman"/>
                <a:sym typeface="Times New Roman"/>
              </a:rPr>
              <a:t>Щоб зберігати дані було вирішено використовувати базу даних Microsoft SQL Server. Базу даних ми зберігаємо з допомогою хостингового сервісу Microsoft Azure. База даних забезпечена паролем, що унеможливлює проникнення сторонніх осіб до даних. Цей сервіс був обраний через простоту доступу та роботи із даними, різноманітність хмарних сховищ та достатньо високий рівень безпеки.</a:t>
            </a:r>
            <a:endParaRPr>
              <a:latin typeface="Times New Roman"/>
              <a:ea typeface="Times New Roman"/>
              <a:cs typeface="Times New Roman"/>
              <a:sym typeface="Times New Roman"/>
            </a:endParaRPr>
          </a:p>
          <a:p>
            <a:pPr indent="457200" lvl="0" marL="0" rtl="0" algn="just">
              <a:lnSpc>
                <a:spcPct val="90000"/>
              </a:lnSpc>
              <a:spcBef>
                <a:spcPts val="1400"/>
              </a:spcBef>
              <a:spcAft>
                <a:spcPts val="600"/>
              </a:spcAft>
              <a:buClr>
                <a:schemeClr val="dk1"/>
              </a:buClr>
              <a:buSzPts val="1280"/>
              <a:buFont typeface="Corbel"/>
              <a:buNone/>
            </a:pPr>
            <a:r>
              <a:rPr lang="ru-RU">
                <a:latin typeface="Times New Roman"/>
                <a:ea typeface="Times New Roman"/>
                <a:cs typeface="Times New Roman"/>
                <a:sym typeface="Times New Roman"/>
              </a:rPr>
              <a:t>На зображенні можна побачити ER - діаграму:</a:t>
            </a:r>
            <a:endParaRPr/>
          </a:p>
        </p:txBody>
      </p:sp>
      <p:pic>
        <p:nvPicPr>
          <p:cNvPr id="136" name="Google Shape;136;g1083688a4fb_0_132"/>
          <p:cNvPicPr preferRelativeResize="0"/>
          <p:nvPr/>
        </p:nvPicPr>
        <p:blipFill>
          <a:blip r:embed="rId3">
            <a:alphaModFix/>
          </a:blip>
          <a:stretch>
            <a:fillRect/>
          </a:stretch>
        </p:blipFill>
        <p:spPr>
          <a:xfrm>
            <a:off x="4372550" y="1225500"/>
            <a:ext cx="7590549" cy="4972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107d7848b77_0_49"/>
          <p:cNvSpPr txBox="1"/>
          <p:nvPr>
            <p:ph type="title"/>
          </p:nvPr>
        </p:nvSpPr>
        <p:spPr>
          <a:xfrm>
            <a:off x="1091125" y="596025"/>
            <a:ext cx="10232400" cy="9441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ru-RU"/>
              <a:t>Інформаційні панелі Azure</a:t>
            </a:r>
            <a:r>
              <a:rPr lang="ru-RU"/>
              <a:t> дозволяють об’єднувати різні типи даних в одну панель на порталі Azure. За бажанням можна поділитися інформаційною панеллю з іншими користувачами Azure. </a:t>
            </a:r>
            <a:endParaRPr/>
          </a:p>
        </p:txBody>
      </p:sp>
      <p:pic>
        <p:nvPicPr>
          <p:cNvPr id="255" name="Google Shape;255;g107d7848b77_0_49"/>
          <p:cNvPicPr preferRelativeResize="0"/>
          <p:nvPr/>
        </p:nvPicPr>
        <p:blipFill>
          <a:blip r:embed="rId3">
            <a:alphaModFix/>
          </a:blip>
          <a:stretch>
            <a:fillRect/>
          </a:stretch>
        </p:blipFill>
        <p:spPr>
          <a:xfrm>
            <a:off x="1585975" y="1844925"/>
            <a:ext cx="8862725" cy="50130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107d7848b77_0_55"/>
          <p:cNvSpPr txBox="1"/>
          <p:nvPr>
            <p:ph type="title"/>
          </p:nvPr>
        </p:nvSpPr>
        <p:spPr>
          <a:xfrm>
            <a:off x="1091125" y="596024"/>
            <a:ext cx="10174200" cy="10701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ru-RU"/>
              <a:t>Workbooks</a:t>
            </a:r>
            <a:r>
              <a:rPr lang="ru-RU"/>
              <a:t> </a:t>
            </a:r>
            <a:r>
              <a:rPr lang="ru-RU"/>
              <a:t>надають гнучке полотно для аналізу даних і створення розширених візуальних звітів на порталі Azure. Вони дозволяють використовувати кілька джерел даних з усього Azure та об’єднувати їх у єдину інтерактивну книжку.</a:t>
            </a:r>
            <a:endParaRPr/>
          </a:p>
        </p:txBody>
      </p:sp>
      <p:pic>
        <p:nvPicPr>
          <p:cNvPr id="261" name="Google Shape;261;g107d7848b77_0_55"/>
          <p:cNvPicPr preferRelativeResize="0"/>
          <p:nvPr/>
        </p:nvPicPr>
        <p:blipFill>
          <a:blip r:embed="rId3">
            <a:alphaModFix/>
          </a:blip>
          <a:stretch>
            <a:fillRect/>
          </a:stretch>
        </p:blipFill>
        <p:spPr>
          <a:xfrm>
            <a:off x="2399675" y="2012475"/>
            <a:ext cx="6700985" cy="4845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07d7848b77_0_16"/>
          <p:cNvSpPr txBox="1"/>
          <p:nvPr>
            <p:ph type="title"/>
          </p:nvPr>
        </p:nvSpPr>
        <p:spPr>
          <a:xfrm>
            <a:off x="497674" y="5143500"/>
            <a:ext cx="5134200" cy="779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ru-RU"/>
              <a:t>с</a:t>
            </a:r>
            <a:r>
              <a:rPr lang="ru-RU"/>
              <a:t>ередній робочий набір пам'яті</a:t>
            </a:r>
            <a:endParaRPr/>
          </a:p>
        </p:txBody>
      </p:sp>
      <p:sp>
        <p:nvSpPr>
          <p:cNvPr id="267" name="Google Shape;267;g107d7848b77_0_16"/>
          <p:cNvSpPr txBox="1"/>
          <p:nvPr/>
        </p:nvSpPr>
        <p:spPr>
          <a:xfrm>
            <a:off x="6567400" y="5143500"/>
            <a:ext cx="55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268" name="Google Shape;268;g107d7848b77_0_16"/>
          <p:cNvSpPr txBox="1"/>
          <p:nvPr/>
        </p:nvSpPr>
        <p:spPr>
          <a:xfrm>
            <a:off x="6074713" y="5096225"/>
            <a:ext cx="60171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100">
                <a:solidFill>
                  <a:schemeClr val="lt1"/>
                </a:solidFill>
                <a:latin typeface="Century Gothic"/>
                <a:ea typeface="Century Gothic"/>
                <a:cs typeface="Century Gothic"/>
                <a:sym typeface="Century Gothic"/>
              </a:rPr>
              <a:t>На верхній діаграмі бачимо середньостатистичну кількість приєднань до веб ресурсу. На нижній проілюстровано сумарний час обробки веб ресурсу центральним процесором.</a:t>
            </a:r>
            <a:endParaRPr sz="2100">
              <a:solidFill>
                <a:schemeClr val="lt1"/>
              </a:solidFill>
              <a:latin typeface="Century Gothic"/>
              <a:ea typeface="Century Gothic"/>
              <a:cs typeface="Century Gothic"/>
              <a:sym typeface="Century Gothic"/>
            </a:endParaRPr>
          </a:p>
        </p:txBody>
      </p:sp>
      <p:sp>
        <p:nvSpPr>
          <p:cNvPr id="269" name="Google Shape;269;g107d7848b77_0_16"/>
          <p:cNvSpPr txBox="1"/>
          <p:nvPr/>
        </p:nvSpPr>
        <p:spPr>
          <a:xfrm>
            <a:off x="416525" y="496600"/>
            <a:ext cx="5579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900">
                <a:solidFill>
                  <a:schemeClr val="lt1"/>
                </a:solidFill>
                <a:latin typeface="Century Gothic"/>
                <a:ea typeface="Century Gothic"/>
                <a:cs typeface="Century Gothic"/>
                <a:sym typeface="Century Gothic"/>
              </a:rPr>
              <a:t>Можемо розглянути приклади функцій, які можливо задати у метриках Azure Monitor:</a:t>
            </a:r>
            <a:endParaRPr sz="1900">
              <a:solidFill>
                <a:schemeClr val="lt1"/>
              </a:solidFill>
              <a:latin typeface="Century Gothic"/>
              <a:ea typeface="Century Gothic"/>
              <a:cs typeface="Century Gothic"/>
              <a:sym typeface="Century Gothic"/>
            </a:endParaRPr>
          </a:p>
        </p:txBody>
      </p:sp>
      <p:pic>
        <p:nvPicPr>
          <p:cNvPr id="270" name="Google Shape;270;g107d7848b77_0_16"/>
          <p:cNvPicPr preferRelativeResize="0"/>
          <p:nvPr/>
        </p:nvPicPr>
        <p:blipFill>
          <a:blip r:embed="rId3">
            <a:alphaModFix/>
          </a:blip>
          <a:stretch>
            <a:fillRect/>
          </a:stretch>
        </p:blipFill>
        <p:spPr>
          <a:xfrm>
            <a:off x="0" y="1405805"/>
            <a:ext cx="6185050" cy="3690420"/>
          </a:xfrm>
          <a:prstGeom prst="rect">
            <a:avLst/>
          </a:prstGeom>
          <a:noFill/>
          <a:ln>
            <a:noFill/>
          </a:ln>
        </p:spPr>
      </p:pic>
      <p:pic>
        <p:nvPicPr>
          <p:cNvPr id="271" name="Google Shape;271;g107d7848b77_0_16"/>
          <p:cNvPicPr preferRelativeResize="0"/>
          <p:nvPr/>
        </p:nvPicPr>
        <p:blipFill>
          <a:blip r:embed="rId4">
            <a:alphaModFix/>
          </a:blip>
          <a:stretch>
            <a:fillRect/>
          </a:stretch>
        </p:blipFill>
        <p:spPr>
          <a:xfrm>
            <a:off x="6185050" y="314777"/>
            <a:ext cx="6017099" cy="47814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107d7848b77_0_64"/>
          <p:cNvSpPr txBox="1"/>
          <p:nvPr>
            <p:ph type="title"/>
          </p:nvPr>
        </p:nvSpPr>
        <p:spPr>
          <a:xfrm>
            <a:off x="1091125" y="596033"/>
            <a:ext cx="10561800" cy="27459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ru-RU"/>
              <a:t>Яким чином працює телеметрія в Azure Monitor?</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Azure Application Insights надсилає телеметрію з веб-програми на портал Azure, щоб була змога аналізувати продуктивність та використання програми. Модель телеметрії стандартизована, щоб можна було створювати незалежний від платформи та мови моніторинг.</a:t>
            </a:r>
            <a:endParaRPr/>
          </a:p>
          <a:p>
            <a:pPr indent="0" lvl="0" marL="0" rtl="0" algn="l">
              <a:spcBef>
                <a:spcPts val="0"/>
              </a:spcBef>
              <a:spcAft>
                <a:spcPts val="0"/>
              </a:spcAft>
              <a:buNone/>
            </a:pPr>
            <a:r>
              <a:t/>
            </a:r>
            <a:endParaRPr/>
          </a:p>
          <a:p>
            <a:pPr indent="0" lvl="0" marL="0" rtl="0" algn="l">
              <a:spcBef>
                <a:spcPts val="0"/>
              </a:spcBef>
              <a:spcAft>
                <a:spcPts val="0"/>
              </a:spcAft>
              <a:buNone/>
            </a:pPr>
            <a:r>
              <a:rPr lang="ru-RU"/>
              <a:t>Дані, зібрані Application Insights, моделюють такий шаблон виконання програми:</a:t>
            </a:r>
            <a:endParaRPr/>
          </a:p>
        </p:txBody>
      </p:sp>
      <p:pic>
        <p:nvPicPr>
          <p:cNvPr id="277" name="Google Shape;277;g107d7848b77_0_64"/>
          <p:cNvPicPr preferRelativeResize="0"/>
          <p:nvPr/>
        </p:nvPicPr>
        <p:blipFill>
          <a:blip r:embed="rId3">
            <a:alphaModFix/>
          </a:blip>
          <a:stretch>
            <a:fillRect/>
          </a:stretch>
        </p:blipFill>
        <p:spPr>
          <a:xfrm>
            <a:off x="3036548" y="3833350"/>
            <a:ext cx="5797475" cy="2426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107d7848b77_0_71"/>
          <p:cNvSpPr txBox="1"/>
          <p:nvPr>
            <p:ph type="title"/>
          </p:nvPr>
        </p:nvSpPr>
        <p:spPr>
          <a:xfrm>
            <a:off x="481049" y="460445"/>
            <a:ext cx="11229900" cy="5041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ru-RU"/>
              <a:t>Наступні три типи телеметрії використовуються для моніторингу виконання програми. </a:t>
            </a:r>
            <a:endParaRPr/>
          </a:p>
          <a:p>
            <a:pPr indent="-377190" lvl="0" marL="457200" rtl="0" algn="l">
              <a:spcBef>
                <a:spcPts val="0"/>
              </a:spcBef>
              <a:spcAft>
                <a:spcPts val="0"/>
              </a:spcAft>
              <a:buSzPct val="100000"/>
              <a:buChar char="●"/>
            </a:pPr>
            <a:r>
              <a:rPr lang="ru-RU"/>
              <a:t>Request – створюється для реєстрації запиту, отриманого програмою. Наприклад, веб-SDK Application Insights автоматично створює елемент телеметрії запиту для кожного HTTP-запиту, який отримує веб-програма.</a:t>
            </a:r>
            <a:endParaRPr/>
          </a:p>
          <a:p>
            <a:pPr indent="-377190" lvl="0" marL="457200" rtl="0" algn="l">
              <a:spcBef>
                <a:spcPts val="0"/>
              </a:spcBef>
              <a:spcAft>
                <a:spcPts val="0"/>
              </a:spcAft>
              <a:buSzPct val="100000"/>
              <a:buChar char="●"/>
            </a:pPr>
            <a:r>
              <a:rPr lang="ru-RU"/>
              <a:t>Exception - зазвичай представляє виняток, який спричиняє невдачу операції.</a:t>
            </a:r>
            <a:endParaRPr/>
          </a:p>
          <a:p>
            <a:pPr indent="-377190" lvl="0" marL="457200" rtl="0" algn="l">
              <a:spcBef>
                <a:spcPts val="0"/>
              </a:spcBef>
              <a:spcAft>
                <a:spcPts val="0"/>
              </a:spcAft>
              <a:buSzPct val="100000"/>
              <a:buChar char="●"/>
            </a:pPr>
            <a:r>
              <a:rPr lang="ru-RU"/>
              <a:t>Dependency– представляє виклик з програми до зовнішньої служби або сховища, наприклад REST API або SQL. У ASP.NET виклики залежностей до SQL визначаються за допомогою System.Data. Виклики до кінцевих точок HTTP визначаються System.Net.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107d7848b77_0_25"/>
          <p:cNvSpPr txBox="1"/>
          <p:nvPr>
            <p:ph type="title"/>
          </p:nvPr>
        </p:nvSpPr>
        <p:spPr>
          <a:xfrm>
            <a:off x="722974" y="712282"/>
            <a:ext cx="11317200" cy="2619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Таким чином </a:t>
            </a:r>
            <a:r>
              <a:rPr lang="ru-RU"/>
              <a:t>Azure Monitor допомагає максимально підвищити доступність і продуктивність програм і служб. Він надає комплексне рішення для збору, аналізу та використання телеметрії з хмарного та локального середовища. Ця інформація допоможе зрозуміти, як працюють програми, і завчасно визначити проблеми, які на них впливають, і ресурси, від яких вони залежать.</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
          <p:cNvSpPr txBox="1"/>
          <p:nvPr>
            <p:ph type="title"/>
          </p:nvPr>
        </p:nvSpPr>
        <p:spPr>
          <a:xfrm>
            <a:off x="1091129" y="596018"/>
            <a:ext cx="10015200" cy="1312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orbel"/>
              <a:buNone/>
            </a:pPr>
            <a:r>
              <a:rPr lang="ru-RU"/>
              <a:t>UML, Identity management</a:t>
            </a:r>
            <a:endParaRPr/>
          </a:p>
        </p:txBody>
      </p:sp>
      <p:sp>
        <p:nvSpPr>
          <p:cNvPr id="293" name="Google Shape;293;p5"/>
          <p:cNvSpPr txBox="1"/>
          <p:nvPr>
            <p:ph idx="1" type="body"/>
          </p:nvPr>
        </p:nvSpPr>
        <p:spPr>
          <a:xfrm>
            <a:off x="932050" y="1612600"/>
            <a:ext cx="9916800" cy="4041300"/>
          </a:xfrm>
          <a:prstGeom prst="rect">
            <a:avLst/>
          </a:prstGeom>
          <a:noFill/>
          <a:ln>
            <a:noFill/>
          </a:ln>
        </p:spPr>
        <p:txBody>
          <a:bodyPr anchorCtr="0" anchor="t" bIns="45700" lIns="91425" spcFirstLastPara="1" rIns="91425" wrap="square" tIns="45700">
            <a:normAutofit/>
          </a:bodyPr>
          <a:lstStyle/>
          <a:p>
            <a:pPr indent="-71120" lvl="0" marL="228600" rtl="0" algn="l">
              <a:lnSpc>
                <a:spcPct val="90000"/>
              </a:lnSpc>
              <a:spcBef>
                <a:spcPts val="0"/>
              </a:spcBef>
              <a:spcAft>
                <a:spcPts val="600"/>
              </a:spcAft>
              <a:buSzPts val="1760"/>
              <a:buNone/>
            </a:pPr>
            <a:r>
              <a:rPr lang="ru-RU" sz="2400">
                <a:latin typeface="Times New Roman"/>
                <a:ea typeface="Times New Roman"/>
                <a:cs typeface="Times New Roman"/>
                <a:sym typeface="Times New Roman"/>
              </a:rPr>
              <a:t>Для детальної інформації перегляньте файли: UML.jpg, Documentation.pdf у репозиторії.</a:t>
            </a:r>
            <a:endParaRPr sz="2400">
              <a:latin typeface="Times New Roman"/>
              <a:ea typeface="Times New Roman"/>
              <a:cs typeface="Times New Roman"/>
              <a:sym typeface="Times New Roman"/>
            </a:endParaRPr>
          </a:p>
        </p:txBody>
      </p:sp>
      <p:pic>
        <p:nvPicPr>
          <p:cNvPr id="294" name="Google Shape;294;p5"/>
          <p:cNvPicPr preferRelativeResize="0"/>
          <p:nvPr/>
        </p:nvPicPr>
        <p:blipFill rotWithShape="1">
          <a:blip r:embed="rId3">
            <a:alphaModFix/>
          </a:blip>
          <a:srcRect b="7722" l="29447" r="30726" t="17950"/>
          <a:stretch/>
        </p:blipFill>
        <p:spPr>
          <a:xfrm>
            <a:off x="6891800" y="2255300"/>
            <a:ext cx="3957000" cy="4153926"/>
          </a:xfrm>
          <a:prstGeom prst="rect">
            <a:avLst/>
          </a:prstGeom>
          <a:noFill/>
          <a:ln>
            <a:noFill/>
          </a:ln>
        </p:spPr>
      </p:pic>
      <p:pic>
        <p:nvPicPr>
          <p:cNvPr id="295" name="Google Shape;295;p5"/>
          <p:cNvPicPr preferRelativeResize="0"/>
          <p:nvPr/>
        </p:nvPicPr>
        <p:blipFill rotWithShape="1">
          <a:blip r:embed="rId4">
            <a:alphaModFix/>
          </a:blip>
          <a:srcRect b="14473" l="38955" r="18385" t="38040"/>
          <a:stretch/>
        </p:blipFill>
        <p:spPr>
          <a:xfrm>
            <a:off x="716550" y="2358875"/>
            <a:ext cx="6129149" cy="3837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083688a4fb_5_30"/>
          <p:cNvSpPr txBox="1"/>
          <p:nvPr>
            <p:ph type="title"/>
          </p:nvPr>
        </p:nvSpPr>
        <p:spPr>
          <a:xfrm>
            <a:off x="1091125" y="596022"/>
            <a:ext cx="10015200" cy="658200"/>
          </a:xfrm>
          <a:prstGeom prst="rect">
            <a:avLst/>
          </a:prstGeom>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orbel"/>
              <a:buNone/>
            </a:pPr>
            <a:r>
              <a:rPr lang="ru-RU"/>
              <a:t>UML, Identity management</a:t>
            </a:r>
            <a:endParaRPr/>
          </a:p>
        </p:txBody>
      </p:sp>
      <p:pic>
        <p:nvPicPr>
          <p:cNvPr id="301" name="Google Shape;301;g1083688a4fb_5_30"/>
          <p:cNvPicPr preferRelativeResize="0"/>
          <p:nvPr/>
        </p:nvPicPr>
        <p:blipFill rotWithShape="1">
          <a:blip r:embed="rId3">
            <a:alphaModFix/>
          </a:blip>
          <a:srcRect b="37248" l="38787" r="17703" t="25838"/>
          <a:stretch/>
        </p:blipFill>
        <p:spPr>
          <a:xfrm>
            <a:off x="1091125" y="2108350"/>
            <a:ext cx="5534726" cy="2641299"/>
          </a:xfrm>
          <a:prstGeom prst="rect">
            <a:avLst/>
          </a:prstGeom>
          <a:noFill/>
          <a:ln>
            <a:noFill/>
          </a:ln>
        </p:spPr>
      </p:pic>
      <p:pic>
        <p:nvPicPr>
          <p:cNvPr id="302" name="Google Shape;302;g1083688a4fb_5_30"/>
          <p:cNvPicPr preferRelativeResize="0"/>
          <p:nvPr/>
        </p:nvPicPr>
        <p:blipFill rotWithShape="1">
          <a:blip r:embed="rId4">
            <a:alphaModFix/>
          </a:blip>
          <a:srcRect b="5562" l="38254" r="16692" t="21731"/>
          <a:stretch/>
        </p:blipFill>
        <p:spPr>
          <a:xfrm>
            <a:off x="6742949" y="2108350"/>
            <a:ext cx="5156851" cy="4681225"/>
          </a:xfrm>
          <a:prstGeom prst="rect">
            <a:avLst/>
          </a:prstGeom>
          <a:noFill/>
          <a:ln>
            <a:noFill/>
          </a:ln>
        </p:spPr>
      </p:pic>
      <p:sp>
        <p:nvSpPr>
          <p:cNvPr id="303" name="Google Shape;303;g1083688a4fb_5_30"/>
          <p:cNvSpPr txBox="1"/>
          <p:nvPr/>
        </p:nvSpPr>
        <p:spPr>
          <a:xfrm>
            <a:off x="966575" y="1150675"/>
            <a:ext cx="9813300" cy="849600"/>
          </a:xfrm>
          <a:prstGeom prst="rect">
            <a:avLst/>
          </a:prstGeom>
          <a:noFill/>
          <a:ln>
            <a:noFill/>
          </a:ln>
        </p:spPr>
        <p:txBody>
          <a:bodyPr anchorCtr="0" anchor="t" bIns="91425" lIns="91425" spcFirstLastPara="1" rIns="91425" wrap="square" tIns="91425">
            <a:spAutoFit/>
          </a:bodyPr>
          <a:lstStyle/>
          <a:p>
            <a:pPr indent="-71120" lvl="0" marL="228600" rtl="0" algn="just">
              <a:lnSpc>
                <a:spcPct val="90000"/>
              </a:lnSpc>
              <a:spcBef>
                <a:spcPts val="0"/>
              </a:spcBef>
              <a:spcAft>
                <a:spcPts val="600"/>
              </a:spcAft>
              <a:buNone/>
            </a:pPr>
            <a:r>
              <a:rPr lang="ru-RU" sz="2400" cap="small">
                <a:solidFill>
                  <a:schemeClr val="lt1"/>
                </a:solidFill>
                <a:latin typeface="Times New Roman"/>
                <a:ea typeface="Times New Roman"/>
                <a:cs typeface="Times New Roman"/>
                <a:sym typeface="Times New Roman"/>
              </a:rPr>
              <a:t>Для детальної інформації перегляньте файли: UML.jpg, Documentation.pdf у репозиторії.</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083688a4fb_5_51"/>
          <p:cNvSpPr txBox="1"/>
          <p:nvPr>
            <p:ph type="title"/>
          </p:nvPr>
        </p:nvSpPr>
        <p:spPr>
          <a:xfrm>
            <a:off x="1091129" y="596018"/>
            <a:ext cx="10015200" cy="1312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ru-RU"/>
              <a:t>Architecture</a:t>
            </a:r>
            <a:endParaRPr/>
          </a:p>
        </p:txBody>
      </p:sp>
      <p:sp>
        <p:nvSpPr>
          <p:cNvPr id="309" name="Google Shape;309;g1083688a4fb_5_51"/>
          <p:cNvSpPr txBox="1"/>
          <p:nvPr>
            <p:ph idx="1" type="body"/>
          </p:nvPr>
        </p:nvSpPr>
        <p:spPr>
          <a:xfrm>
            <a:off x="1091125" y="1645450"/>
            <a:ext cx="10015200" cy="2761500"/>
          </a:xfrm>
          <a:prstGeom prst="rect">
            <a:avLst/>
          </a:prstGeom>
        </p:spPr>
        <p:txBody>
          <a:bodyPr anchorCtr="0" anchor="ctr" bIns="45700" lIns="91425" spcFirstLastPara="1" rIns="91425" wrap="square" tIns="45700">
            <a:normAutofit/>
          </a:bodyPr>
          <a:lstStyle/>
          <a:p>
            <a:pPr indent="0" lvl="0" marL="0" rtl="0" algn="just">
              <a:spcBef>
                <a:spcPts val="360"/>
              </a:spcBef>
              <a:spcAft>
                <a:spcPts val="0"/>
              </a:spcAft>
              <a:buNone/>
            </a:pPr>
            <a:r>
              <a:rPr lang="ru-RU">
                <a:latin typeface="Times New Roman"/>
                <a:ea typeface="Times New Roman"/>
                <a:cs typeface="Times New Roman"/>
                <a:sym typeface="Times New Roman"/>
              </a:rPr>
              <a:t>Розглянемо архітектуру проекту:</a:t>
            </a:r>
            <a:endParaRPr>
              <a:latin typeface="Times New Roman"/>
              <a:ea typeface="Times New Roman"/>
              <a:cs typeface="Times New Roman"/>
              <a:sym typeface="Times New Roman"/>
            </a:endParaRPr>
          </a:p>
          <a:p>
            <a:pPr indent="0" lvl="0" marL="0" rtl="0" algn="just">
              <a:spcBef>
                <a:spcPts val="600"/>
              </a:spcBef>
              <a:spcAft>
                <a:spcPts val="0"/>
              </a:spcAft>
              <a:buNone/>
            </a:pPr>
            <a:r>
              <a:rPr lang="ru-RU">
                <a:latin typeface="Times New Roman"/>
                <a:ea typeface="Times New Roman"/>
                <a:cs typeface="Times New Roman"/>
                <a:sym typeface="Times New Roman"/>
              </a:rPr>
              <a:t>Database: для побудови бази даних був використаний Microsoft SQL Server та Microsoft Azure для хостингу</a:t>
            </a:r>
            <a:endParaRPr>
              <a:latin typeface="Times New Roman"/>
              <a:ea typeface="Times New Roman"/>
              <a:cs typeface="Times New Roman"/>
              <a:sym typeface="Times New Roman"/>
            </a:endParaRPr>
          </a:p>
          <a:p>
            <a:pPr indent="0" lvl="0" marL="0" rtl="0" algn="just">
              <a:spcBef>
                <a:spcPts val="600"/>
              </a:spcBef>
              <a:spcAft>
                <a:spcPts val="0"/>
              </a:spcAft>
              <a:buNone/>
            </a:pPr>
            <a:r>
              <a:rPr lang="ru-RU">
                <a:latin typeface="Times New Roman"/>
                <a:ea typeface="Times New Roman"/>
                <a:cs typeface="Times New Roman"/>
                <a:sym typeface="Times New Roman"/>
              </a:rPr>
              <a:t>Back end:  являє собою API тобто Прикладний програмний інтерфейс, який базується на CQRS (Command and Query Responsibility Segregation) для створення якого були використані: ASP.NET core та .NET 5</a:t>
            </a:r>
            <a:endParaRPr>
              <a:latin typeface="Times New Roman"/>
              <a:ea typeface="Times New Roman"/>
              <a:cs typeface="Times New Roman"/>
              <a:sym typeface="Times New Roman"/>
            </a:endParaRPr>
          </a:p>
          <a:p>
            <a:pPr indent="0" lvl="0" marL="0" rtl="0" algn="just">
              <a:spcBef>
                <a:spcPts val="600"/>
              </a:spcBef>
              <a:spcAft>
                <a:spcPts val="600"/>
              </a:spcAft>
              <a:buNone/>
            </a:pPr>
            <a:r>
              <a:rPr lang="ru-RU">
                <a:latin typeface="Times New Roman"/>
                <a:ea typeface="Times New Roman"/>
                <a:cs typeface="Times New Roman"/>
                <a:sym typeface="Times New Roman"/>
              </a:rPr>
              <a:t>Front end:  наш застосунок має MPA (Multi Page Application) структуру для створення якої були застосовані: razor pages, bootstrap та jquery.</a:t>
            </a:r>
            <a:endParaRPr>
              <a:latin typeface="Times New Roman"/>
              <a:ea typeface="Times New Roman"/>
              <a:cs typeface="Times New Roman"/>
              <a:sym typeface="Times New Roman"/>
            </a:endParaRPr>
          </a:p>
        </p:txBody>
      </p:sp>
      <p:pic>
        <p:nvPicPr>
          <p:cNvPr id="310" name="Google Shape;310;g1083688a4fb_5_51"/>
          <p:cNvPicPr preferRelativeResize="0"/>
          <p:nvPr/>
        </p:nvPicPr>
        <p:blipFill rotWithShape="1">
          <a:blip r:embed="rId3">
            <a:alphaModFix/>
          </a:blip>
          <a:srcRect b="39741" l="37392" r="6946" t="45214"/>
          <a:stretch/>
        </p:blipFill>
        <p:spPr>
          <a:xfrm>
            <a:off x="2836050" y="4552800"/>
            <a:ext cx="6519926" cy="9912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1083688a4fb_5_37"/>
          <p:cNvSpPr txBox="1"/>
          <p:nvPr>
            <p:ph type="title"/>
          </p:nvPr>
        </p:nvSpPr>
        <p:spPr>
          <a:xfrm>
            <a:off x="1091129" y="596018"/>
            <a:ext cx="10015200" cy="1312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Architecture</a:t>
            </a:r>
            <a:endParaRPr/>
          </a:p>
        </p:txBody>
      </p:sp>
      <p:sp>
        <p:nvSpPr>
          <p:cNvPr id="316" name="Google Shape;316;g1083688a4fb_5_37"/>
          <p:cNvSpPr txBox="1"/>
          <p:nvPr>
            <p:ph idx="1" type="body"/>
          </p:nvPr>
        </p:nvSpPr>
        <p:spPr>
          <a:xfrm>
            <a:off x="1091125" y="1415325"/>
            <a:ext cx="10015200" cy="2520000"/>
          </a:xfrm>
          <a:prstGeom prst="rect">
            <a:avLst/>
          </a:prstGeom>
        </p:spPr>
        <p:txBody>
          <a:bodyPr anchorCtr="0" anchor="ctr" bIns="45700" lIns="91425" spcFirstLastPara="1" rIns="91425" wrap="square" tIns="45700">
            <a:normAutofit/>
          </a:bodyPr>
          <a:lstStyle/>
          <a:p>
            <a:pPr indent="0" lvl="0" marL="0" rtl="0" algn="just">
              <a:spcBef>
                <a:spcPts val="360"/>
              </a:spcBef>
              <a:spcAft>
                <a:spcPts val="0"/>
              </a:spcAft>
              <a:buNone/>
            </a:pPr>
            <a:r>
              <a:rPr lang="ru-RU">
                <a:latin typeface="Times New Roman"/>
                <a:ea typeface="Times New Roman"/>
                <a:cs typeface="Times New Roman"/>
                <a:sym typeface="Times New Roman"/>
              </a:rPr>
              <a:t>Наш проект базується на мікросервісній архітектурі. </a:t>
            </a:r>
            <a:r>
              <a:rPr lang="ru-RU">
                <a:latin typeface="Times New Roman"/>
                <a:ea typeface="Times New Roman"/>
                <a:cs typeface="Times New Roman"/>
                <a:sym typeface="Times New Roman"/>
              </a:rPr>
              <a:t>Мікросервіси — архітектурний стиль, за яким єдиний застосунок будується як сукупність невеликих сервісів, кожен з яких працює у своєму власному процесі та спілкується з рештою, використовуючи прості та швидкі протоколи передачі даних, зазвичай HTTP.</a:t>
            </a:r>
            <a:endParaRPr>
              <a:latin typeface="Times New Roman"/>
              <a:ea typeface="Times New Roman"/>
              <a:cs typeface="Times New Roman"/>
              <a:sym typeface="Times New Roman"/>
            </a:endParaRPr>
          </a:p>
          <a:p>
            <a:pPr indent="0" lvl="0" marL="0" rtl="0" algn="just">
              <a:spcBef>
                <a:spcPts val="600"/>
              </a:spcBef>
              <a:spcAft>
                <a:spcPts val="600"/>
              </a:spcAft>
              <a:buNone/>
            </a:pPr>
            <a:r>
              <a:rPr lang="ru-RU">
                <a:latin typeface="Times New Roman"/>
                <a:ea typeface="Times New Roman"/>
                <a:cs typeface="Times New Roman"/>
                <a:sym typeface="Times New Roman"/>
              </a:rPr>
              <a:t>Для прикладу наведемо код одного із мікросервісів нашого проекту:</a:t>
            </a:r>
            <a:endParaRPr>
              <a:latin typeface="Times New Roman"/>
              <a:ea typeface="Times New Roman"/>
              <a:cs typeface="Times New Roman"/>
              <a:sym typeface="Times New Roman"/>
            </a:endParaRPr>
          </a:p>
        </p:txBody>
      </p:sp>
      <p:pic>
        <p:nvPicPr>
          <p:cNvPr id="317" name="Google Shape;317;g1083688a4fb_5_37"/>
          <p:cNvPicPr preferRelativeResize="0"/>
          <p:nvPr/>
        </p:nvPicPr>
        <p:blipFill>
          <a:blip r:embed="rId3">
            <a:alphaModFix/>
          </a:blip>
          <a:stretch>
            <a:fillRect/>
          </a:stretch>
        </p:blipFill>
        <p:spPr>
          <a:xfrm>
            <a:off x="3078425" y="3512250"/>
            <a:ext cx="6035157" cy="3066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1083688a4fb_5_12"/>
          <p:cNvSpPr txBox="1"/>
          <p:nvPr>
            <p:ph type="title"/>
          </p:nvPr>
        </p:nvSpPr>
        <p:spPr>
          <a:xfrm>
            <a:off x="1091125" y="276153"/>
            <a:ext cx="10015200" cy="750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Storages</a:t>
            </a:r>
            <a:endParaRPr/>
          </a:p>
        </p:txBody>
      </p:sp>
      <p:sp>
        <p:nvSpPr>
          <p:cNvPr id="142" name="Google Shape;142;g1083688a4fb_5_12"/>
          <p:cNvSpPr txBox="1"/>
          <p:nvPr>
            <p:ph idx="1" type="body"/>
          </p:nvPr>
        </p:nvSpPr>
        <p:spPr>
          <a:xfrm>
            <a:off x="1183175" y="1151874"/>
            <a:ext cx="10015200" cy="882600"/>
          </a:xfrm>
          <a:prstGeom prst="rect">
            <a:avLst/>
          </a:prstGeom>
        </p:spPr>
        <p:txBody>
          <a:bodyPr anchorCtr="0" anchor="ctr" bIns="45700" lIns="91425" spcFirstLastPara="1" rIns="91425" wrap="square" tIns="45700">
            <a:normAutofit/>
          </a:bodyPr>
          <a:lstStyle/>
          <a:p>
            <a:pPr indent="0" lvl="0" marL="0" rtl="0" algn="just">
              <a:spcBef>
                <a:spcPts val="360"/>
              </a:spcBef>
              <a:spcAft>
                <a:spcPts val="600"/>
              </a:spcAft>
              <a:buNone/>
            </a:pPr>
            <a:r>
              <a:rPr lang="ru-RU">
                <a:latin typeface="Times New Roman"/>
                <a:ea typeface="Times New Roman"/>
                <a:cs typeface="Times New Roman"/>
                <a:sym typeface="Times New Roman"/>
              </a:rPr>
              <a:t>Такий вигляд має наша база даних у сервісi Microsoft Azure. Для демонстрації роботи бази даних був написаний простий запит до неї. </a:t>
            </a:r>
            <a:endParaRPr>
              <a:latin typeface="Times New Roman"/>
              <a:ea typeface="Times New Roman"/>
              <a:cs typeface="Times New Roman"/>
              <a:sym typeface="Times New Roman"/>
            </a:endParaRPr>
          </a:p>
        </p:txBody>
      </p:sp>
      <p:pic>
        <p:nvPicPr>
          <p:cNvPr id="143" name="Google Shape;143;g1083688a4fb_5_12"/>
          <p:cNvPicPr preferRelativeResize="0"/>
          <p:nvPr/>
        </p:nvPicPr>
        <p:blipFill>
          <a:blip r:embed="rId3">
            <a:alphaModFix/>
          </a:blip>
          <a:stretch>
            <a:fillRect/>
          </a:stretch>
        </p:blipFill>
        <p:spPr>
          <a:xfrm>
            <a:off x="1091137" y="2134313"/>
            <a:ext cx="10399348" cy="4624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1083688a4fb_5_44"/>
          <p:cNvSpPr txBox="1"/>
          <p:nvPr>
            <p:ph type="title"/>
          </p:nvPr>
        </p:nvSpPr>
        <p:spPr>
          <a:xfrm>
            <a:off x="1091129" y="596018"/>
            <a:ext cx="10015200" cy="1312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SOLID</a:t>
            </a:r>
            <a:endParaRPr/>
          </a:p>
        </p:txBody>
      </p:sp>
      <p:sp>
        <p:nvSpPr>
          <p:cNvPr id="323" name="Google Shape;323;g1083688a4fb_5_44"/>
          <p:cNvSpPr txBox="1"/>
          <p:nvPr>
            <p:ph idx="1" type="body"/>
          </p:nvPr>
        </p:nvSpPr>
        <p:spPr>
          <a:xfrm>
            <a:off x="1091125" y="1447150"/>
            <a:ext cx="10015200" cy="14112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rPr lang="ru-RU">
                <a:latin typeface="Times New Roman"/>
                <a:ea typeface="Times New Roman"/>
                <a:cs typeface="Times New Roman"/>
                <a:sym typeface="Times New Roman"/>
              </a:rPr>
              <a:t>S</a:t>
            </a:r>
            <a:r>
              <a:rPr lang="ru-RU">
                <a:latin typeface="Times New Roman"/>
                <a:ea typeface="Times New Roman"/>
                <a:cs typeface="Times New Roman"/>
                <a:sym typeface="Times New Roman"/>
              </a:rPr>
              <a:t>(Single Responsibility Principle)</a:t>
            </a:r>
            <a:r>
              <a:rPr lang="ru-RU">
                <a:latin typeface="Times New Roman"/>
                <a:ea typeface="Times New Roman"/>
                <a:cs typeface="Times New Roman"/>
                <a:sym typeface="Times New Roman"/>
              </a:rPr>
              <a:t>: Цей принцип стверджує про те, що наш клас має виконувати лише одну функцію і не має ставати великим скупченням методів та інтерфейсів, тобто наш клас має виконувати одну конкретну функцію. Для виконання цього пункту ми реалізували окремий клас або функцію для кожного функціоналу. Наприклад так виглядає кслас для оцінки: </a:t>
            </a:r>
            <a:endParaRPr>
              <a:latin typeface="Times New Roman"/>
              <a:ea typeface="Times New Roman"/>
              <a:cs typeface="Times New Roman"/>
              <a:sym typeface="Times New Roman"/>
            </a:endParaRPr>
          </a:p>
        </p:txBody>
      </p:sp>
      <p:pic>
        <p:nvPicPr>
          <p:cNvPr id="324" name="Google Shape;324;g1083688a4fb_5_44"/>
          <p:cNvPicPr preferRelativeResize="0"/>
          <p:nvPr/>
        </p:nvPicPr>
        <p:blipFill rotWithShape="1">
          <a:blip r:embed="rId3">
            <a:alphaModFix/>
          </a:blip>
          <a:srcRect b="7390" l="0" r="0" t="0"/>
          <a:stretch/>
        </p:blipFill>
        <p:spPr>
          <a:xfrm>
            <a:off x="3667125" y="2778775"/>
            <a:ext cx="4857750" cy="3687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10414c8d0d6_0_8"/>
          <p:cNvSpPr txBox="1"/>
          <p:nvPr>
            <p:ph type="title"/>
          </p:nvPr>
        </p:nvSpPr>
        <p:spPr>
          <a:xfrm>
            <a:off x="1091125" y="596024"/>
            <a:ext cx="10015200" cy="1155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ru-RU"/>
              <a:t>SOLID</a:t>
            </a:r>
            <a:endParaRPr/>
          </a:p>
        </p:txBody>
      </p:sp>
      <p:sp>
        <p:nvSpPr>
          <p:cNvPr id="330" name="Google Shape;330;g10414c8d0d6_0_8"/>
          <p:cNvSpPr txBox="1"/>
          <p:nvPr>
            <p:ph idx="1" type="body"/>
          </p:nvPr>
        </p:nvSpPr>
        <p:spPr>
          <a:xfrm>
            <a:off x="1091125" y="1002775"/>
            <a:ext cx="10015200" cy="43569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lang="ru-RU">
                <a:latin typeface="Times New Roman"/>
                <a:ea typeface="Times New Roman"/>
                <a:cs typeface="Times New Roman"/>
                <a:sym typeface="Times New Roman"/>
              </a:rPr>
              <a:t>O</a:t>
            </a:r>
            <a:r>
              <a:rPr lang="ru-RU">
                <a:latin typeface="Times New Roman"/>
                <a:ea typeface="Times New Roman"/>
                <a:cs typeface="Times New Roman"/>
                <a:sym typeface="Times New Roman"/>
              </a:rPr>
              <a:t>(Open Closed principle): У цьому принципі стверджується про те, що кожен із класів має бути закритий для змін та відкритим для продовження. В нашому проекті кожен із класів є самодостатнім і може бути лише доповненим.</a:t>
            </a:r>
            <a:endParaRPr>
              <a:latin typeface="Times New Roman"/>
              <a:ea typeface="Times New Roman"/>
              <a:cs typeface="Times New Roman"/>
              <a:sym typeface="Times New Roman"/>
            </a:endParaRPr>
          </a:p>
          <a:p>
            <a:pPr indent="0" lvl="0" marL="0" rtl="0" algn="l">
              <a:spcBef>
                <a:spcPts val="600"/>
              </a:spcBef>
              <a:spcAft>
                <a:spcPts val="600"/>
              </a:spcAft>
              <a:buNone/>
            </a:pPr>
            <a:r>
              <a:rPr lang="ru-RU">
                <a:latin typeface="Times New Roman"/>
                <a:ea typeface="Times New Roman"/>
                <a:cs typeface="Times New Roman"/>
                <a:sym typeface="Times New Roman"/>
              </a:rPr>
              <a:t>L(Liskov substitution principle): Цей принцип говорить про те, що вся функціональність реалізована в базовому класі повинна бути реалізована і мати сенс в будь якому похідному класі. Для дотримання цього принципу ми уникли використання похідних класів.  </a:t>
            </a:r>
            <a:endParaRPr>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10414c8d0d6_0_14"/>
          <p:cNvSpPr txBox="1"/>
          <p:nvPr>
            <p:ph type="title"/>
          </p:nvPr>
        </p:nvSpPr>
        <p:spPr>
          <a:xfrm>
            <a:off x="1091129" y="596018"/>
            <a:ext cx="10015200" cy="1312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ru-RU"/>
              <a:t>SOLID</a:t>
            </a:r>
            <a:endParaRPr/>
          </a:p>
        </p:txBody>
      </p:sp>
      <p:sp>
        <p:nvSpPr>
          <p:cNvPr id="336" name="Google Shape;336;g10414c8d0d6_0_14"/>
          <p:cNvSpPr txBox="1"/>
          <p:nvPr>
            <p:ph idx="1" type="body"/>
          </p:nvPr>
        </p:nvSpPr>
        <p:spPr>
          <a:xfrm>
            <a:off x="656975" y="1383125"/>
            <a:ext cx="5129100" cy="5129100"/>
          </a:xfrm>
          <a:prstGeom prst="rect">
            <a:avLst/>
          </a:prstGeom>
        </p:spPr>
        <p:txBody>
          <a:bodyPr anchorCtr="0" anchor="ctr" bIns="45700" lIns="91425" spcFirstLastPara="1" rIns="91425" wrap="square" tIns="45700">
            <a:normAutofit/>
          </a:bodyPr>
          <a:lstStyle/>
          <a:p>
            <a:pPr indent="0" lvl="0" marL="0" rtl="0" algn="just">
              <a:spcBef>
                <a:spcPts val="360"/>
              </a:spcBef>
              <a:spcAft>
                <a:spcPts val="0"/>
              </a:spcAft>
              <a:buNone/>
            </a:pPr>
            <a:r>
              <a:rPr lang="ru-RU">
                <a:latin typeface="Times New Roman"/>
                <a:ea typeface="Times New Roman"/>
                <a:cs typeface="Times New Roman"/>
                <a:sym typeface="Times New Roman"/>
              </a:rPr>
              <a:t>I(Interface Segregation principle): Для дотримання цього пункту ми зменшили до мінімуму використання інтерфейсів у нашому проекті, мінімізували розмір використовуваних інтерфейсів.</a:t>
            </a:r>
            <a:endParaRPr>
              <a:latin typeface="Times New Roman"/>
              <a:ea typeface="Times New Roman"/>
              <a:cs typeface="Times New Roman"/>
              <a:sym typeface="Times New Roman"/>
            </a:endParaRPr>
          </a:p>
          <a:p>
            <a:pPr indent="0" lvl="0" marL="0" rtl="0" algn="just">
              <a:spcBef>
                <a:spcPts val="600"/>
              </a:spcBef>
              <a:spcAft>
                <a:spcPts val="0"/>
              </a:spcAft>
              <a:buNone/>
            </a:pPr>
            <a:r>
              <a:rPr lang="ru-RU">
                <a:latin typeface="Times New Roman"/>
                <a:ea typeface="Times New Roman"/>
                <a:cs typeface="Times New Roman"/>
                <a:sym typeface="Times New Roman"/>
              </a:rPr>
              <a:t>D(Dependency Inversion Principle): Дотримуючись цього принципу ми хочемо переконатись, що клас не залежить від конкретної реалізації якогось іншого класу. Тому щоб </a:t>
            </a:r>
            <a:r>
              <a:rPr lang="ru-RU">
                <a:latin typeface="Times New Roman"/>
                <a:ea typeface="Times New Roman"/>
                <a:cs typeface="Times New Roman"/>
                <a:sym typeface="Times New Roman"/>
              </a:rPr>
              <a:t>дотримуватись</a:t>
            </a:r>
            <a:r>
              <a:rPr lang="ru-RU">
                <a:latin typeface="Times New Roman"/>
                <a:ea typeface="Times New Roman"/>
                <a:cs typeface="Times New Roman"/>
                <a:sym typeface="Times New Roman"/>
              </a:rPr>
              <a:t> цього правила наші класи можуть містити лише змінні з інших класів, але вони не залежать від них.</a:t>
            </a:r>
            <a:endParaRPr>
              <a:latin typeface="Times New Roman"/>
              <a:ea typeface="Times New Roman"/>
              <a:cs typeface="Times New Roman"/>
              <a:sym typeface="Times New Roman"/>
            </a:endParaRPr>
          </a:p>
          <a:p>
            <a:pPr indent="0" lvl="0" marL="0" rtl="0" algn="l">
              <a:spcBef>
                <a:spcPts val="600"/>
              </a:spcBef>
              <a:spcAft>
                <a:spcPts val="600"/>
              </a:spcAft>
              <a:buNone/>
            </a:pPr>
            <a:r>
              <a:rPr lang="ru-RU">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337" name="Google Shape;337;g10414c8d0d6_0_14"/>
          <p:cNvPicPr preferRelativeResize="0"/>
          <p:nvPr/>
        </p:nvPicPr>
        <p:blipFill rotWithShape="1">
          <a:blip r:embed="rId3">
            <a:alphaModFix/>
          </a:blip>
          <a:srcRect b="7158" l="0" r="7501" t="0"/>
          <a:stretch/>
        </p:blipFill>
        <p:spPr>
          <a:xfrm>
            <a:off x="6169875" y="1383125"/>
            <a:ext cx="5471449" cy="5129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1083688a4fb_0_190"/>
          <p:cNvSpPr txBox="1"/>
          <p:nvPr>
            <p:ph type="title"/>
          </p:nvPr>
        </p:nvSpPr>
        <p:spPr>
          <a:xfrm>
            <a:off x="1091129" y="596018"/>
            <a:ext cx="10015200" cy="1312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Resiliency model</a:t>
            </a:r>
            <a:endParaRPr/>
          </a:p>
        </p:txBody>
      </p:sp>
      <p:sp>
        <p:nvSpPr>
          <p:cNvPr id="149" name="Google Shape;149;g1083688a4fb_0_190"/>
          <p:cNvSpPr txBox="1"/>
          <p:nvPr>
            <p:ph idx="1" type="body"/>
          </p:nvPr>
        </p:nvSpPr>
        <p:spPr>
          <a:xfrm>
            <a:off x="1088400" y="1536299"/>
            <a:ext cx="10015200" cy="15636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rPr lang="ru-RU"/>
              <a:t>Для того щоб підвищити стійкість нашого проекту було використано підхід на основі коду, а саме бібліотеку Polly. Ця бібліотека використовується для того, щоб обробляти тимчасові збої і покращувати стійкість проекту.Для прикладу продемонструємо код повторення під час створення акаунту студента:</a:t>
            </a:r>
            <a:endParaRPr/>
          </a:p>
        </p:txBody>
      </p:sp>
      <p:pic>
        <p:nvPicPr>
          <p:cNvPr id="150" name="Google Shape;150;g1083688a4fb_0_190"/>
          <p:cNvPicPr preferRelativeResize="0"/>
          <p:nvPr/>
        </p:nvPicPr>
        <p:blipFill>
          <a:blip r:embed="rId3">
            <a:alphaModFix/>
          </a:blip>
          <a:stretch>
            <a:fillRect/>
          </a:stretch>
        </p:blipFill>
        <p:spPr>
          <a:xfrm>
            <a:off x="3905425" y="4933399"/>
            <a:ext cx="7200900" cy="1381125"/>
          </a:xfrm>
          <a:prstGeom prst="rect">
            <a:avLst/>
          </a:prstGeom>
          <a:noFill/>
          <a:ln>
            <a:noFill/>
          </a:ln>
        </p:spPr>
      </p:pic>
      <p:pic>
        <p:nvPicPr>
          <p:cNvPr id="151" name="Google Shape;151;g1083688a4fb_0_190"/>
          <p:cNvPicPr preferRelativeResize="0"/>
          <p:nvPr/>
        </p:nvPicPr>
        <p:blipFill>
          <a:blip r:embed="rId4">
            <a:alphaModFix/>
          </a:blip>
          <a:stretch>
            <a:fillRect/>
          </a:stretch>
        </p:blipFill>
        <p:spPr>
          <a:xfrm>
            <a:off x="1091125" y="3099899"/>
            <a:ext cx="5930012" cy="152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1086bba5bc7_8_3"/>
          <p:cNvSpPr txBox="1"/>
          <p:nvPr>
            <p:ph type="title"/>
          </p:nvPr>
        </p:nvSpPr>
        <p:spPr>
          <a:xfrm>
            <a:off x="1091129" y="596018"/>
            <a:ext cx="10015200" cy="1312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ru-RU"/>
              <a:t>Resiliency model</a:t>
            </a:r>
            <a:endParaRPr/>
          </a:p>
          <a:p>
            <a:pPr indent="0" lvl="0" marL="0" rtl="0" algn="l">
              <a:spcBef>
                <a:spcPts val="0"/>
              </a:spcBef>
              <a:spcAft>
                <a:spcPts val="0"/>
              </a:spcAft>
              <a:buNone/>
            </a:pPr>
            <a:r>
              <a:t/>
            </a:r>
            <a:endParaRPr/>
          </a:p>
        </p:txBody>
      </p:sp>
      <p:sp>
        <p:nvSpPr>
          <p:cNvPr id="157" name="Google Shape;157;g1086bba5bc7_8_3"/>
          <p:cNvSpPr txBox="1"/>
          <p:nvPr>
            <p:ph idx="1" type="body"/>
          </p:nvPr>
        </p:nvSpPr>
        <p:spPr>
          <a:xfrm>
            <a:off x="1091125" y="1267875"/>
            <a:ext cx="10015200" cy="4834200"/>
          </a:xfrm>
          <a:prstGeom prst="rect">
            <a:avLst/>
          </a:prstGeom>
        </p:spPr>
        <p:txBody>
          <a:bodyPr anchorCtr="0" anchor="ctr" bIns="45700" lIns="91425" spcFirstLastPara="1" rIns="91425" wrap="square" tIns="45700">
            <a:normAutofit/>
          </a:bodyPr>
          <a:lstStyle/>
          <a:p>
            <a:pPr indent="0" lvl="0" marL="0" rtl="0" algn="just">
              <a:spcBef>
                <a:spcPts val="360"/>
              </a:spcBef>
              <a:spcAft>
                <a:spcPts val="0"/>
              </a:spcAft>
              <a:buNone/>
            </a:pPr>
            <a:r>
              <a:rPr lang="ru-RU">
                <a:latin typeface="Times New Roman"/>
                <a:ea typeface="Times New Roman"/>
                <a:cs typeface="Times New Roman"/>
                <a:sym typeface="Times New Roman"/>
              </a:rPr>
              <a:t>Ще один спосіб покращити стійкість нашого проекту був знайдений під час пошуку хостингового сервісу. Microsoft Azure який ми використали для хостингу проекту надає додаткові можливості по забезпеченню стійкості проектів. Цей ресурс допомагає програмі краще реагувати на збої та залишатися функціональною. Це було досягнуто за допомогою: </a:t>
            </a:r>
            <a:endParaRPr>
              <a:latin typeface="Times New Roman"/>
              <a:ea typeface="Times New Roman"/>
              <a:cs typeface="Times New Roman"/>
              <a:sym typeface="Times New Roman"/>
            </a:endParaRPr>
          </a:p>
          <a:p>
            <a:pPr indent="-377190" lvl="0" marL="457200" rtl="0" algn="l">
              <a:spcBef>
                <a:spcPts val="600"/>
              </a:spcBef>
              <a:spcAft>
                <a:spcPts val="0"/>
              </a:spcAft>
              <a:buSzPts val="2340"/>
              <a:buFont typeface="Times New Roman"/>
              <a:buChar char="•"/>
            </a:pPr>
            <a:r>
              <a:rPr lang="ru-RU">
                <a:latin typeface="Times New Roman"/>
                <a:ea typeface="Times New Roman"/>
                <a:cs typeface="Times New Roman"/>
                <a:sym typeface="Times New Roman"/>
              </a:rPr>
              <a:t>Створення резервування в програмі, розгортаючи компоненти в різних доменах помилок.</a:t>
            </a:r>
            <a:endParaRPr>
              <a:latin typeface="Times New Roman"/>
              <a:ea typeface="Times New Roman"/>
              <a:cs typeface="Times New Roman"/>
              <a:sym typeface="Times New Roman"/>
            </a:endParaRPr>
          </a:p>
          <a:p>
            <a:pPr indent="-377190" lvl="0" marL="457200" rtl="0" algn="l">
              <a:spcBef>
                <a:spcPts val="600"/>
              </a:spcBef>
              <a:spcAft>
                <a:spcPts val="0"/>
              </a:spcAft>
              <a:buSzPts val="2340"/>
              <a:buFont typeface="Times New Roman"/>
              <a:buChar char="•"/>
            </a:pPr>
            <a:r>
              <a:rPr lang="ru-RU">
                <a:latin typeface="Times New Roman"/>
                <a:ea typeface="Times New Roman"/>
                <a:cs typeface="Times New Roman"/>
                <a:sym typeface="Times New Roman"/>
              </a:rPr>
              <a:t>Балансування навантаження між екземплярами для подолання стрибків використання.</a:t>
            </a:r>
            <a:endParaRPr>
              <a:latin typeface="Times New Roman"/>
              <a:ea typeface="Times New Roman"/>
              <a:cs typeface="Times New Roman"/>
              <a:sym typeface="Times New Roman"/>
            </a:endParaRPr>
          </a:p>
          <a:p>
            <a:pPr indent="-377190" lvl="0" marL="457200" rtl="0" algn="l">
              <a:spcBef>
                <a:spcPts val="600"/>
              </a:spcBef>
              <a:spcAft>
                <a:spcPts val="0"/>
              </a:spcAft>
              <a:buSzPts val="2340"/>
              <a:buFont typeface="Times New Roman"/>
              <a:buChar char="•"/>
            </a:pPr>
            <a:r>
              <a:rPr lang="ru-RU">
                <a:latin typeface="Times New Roman"/>
                <a:ea typeface="Times New Roman"/>
                <a:cs typeface="Times New Roman"/>
                <a:sym typeface="Times New Roman"/>
              </a:rPr>
              <a:t>Створення резервної копії даних, щоб їх можна було відновити в разі видалення чи пошкодження.</a:t>
            </a:r>
            <a:endParaRPr>
              <a:latin typeface="Times New Roman"/>
              <a:ea typeface="Times New Roman"/>
              <a:cs typeface="Times New Roman"/>
              <a:sym typeface="Times New Roman"/>
            </a:endParaRPr>
          </a:p>
          <a:p>
            <a:pPr indent="0" lvl="0" marL="0" rtl="0" algn="just">
              <a:spcBef>
                <a:spcPts val="600"/>
              </a:spcBef>
              <a:spcAft>
                <a:spcPts val="600"/>
              </a:spcAft>
              <a:buNone/>
            </a:pPr>
            <a:r>
              <a:t/>
            </a:r>
            <a:endParaRPr cap="none">
              <a:solidFill>
                <a:srgbClr val="DCDDDE"/>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1083688a4fb_0_166"/>
          <p:cNvSpPr txBox="1"/>
          <p:nvPr>
            <p:ph type="title"/>
          </p:nvPr>
        </p:nvSpPr>
        <p:spPr>
          <a:xfrm>
            <a:off x="1091129" y="596018"/>
            <a:ext cx="10015200" cy="1312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Security</a:t>
            </a:r>
            <a:endParaRPr/>
          </a:p>
        </p:txBody>
      </p:sp>
      <p:sp>
        <p:nvSpPr>
          <p:cNvPr id="163" name="Google Shape;163;g1083688a4fb_0_166"/>
          <p:cNvSpPr txBox="1"/>
          <p:nvPr>
            <p:ph idx="1" type="body"/>
          </p:nvPr>
        </p:nvSpPr>
        <p:spPr>
          <a:xfrm>
            <a:off x="1091131" y="596023"/>
            <a:ext cx="10015200" cy="40413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rPr lang="ru-RU">
                <a:latin typeface="Times New Roman"/>
                <a:ea typeface="Times New Roman"/>
                <a:cs typeface="Times New Roman"/>
                <a:sym typeface="Times New Roman"/>
              </a:rPr>
              <a:t>Microsoft Azure сервіс дає змогу використовувати широкий спектр захисту. Будь які наші ресурси захищені від інших користувачів Azure. Всі повідомлення, які передаються через Azure додатково шифруються. Також Azure </a:t>
            </a:r>
            <a:r>
              <a:rPr lang="ru-RU">
                <a:latin typeface="Times New Roman"/>
                <a:ea typeface="Times New Roman"/>
                <a:cs typeface="Times New Roman"/>
                <a:sym typeface="Times New Roman"/>
              </a:rPr>
              <a:t>забезпечує</a:t>
            </a:r>
            <a:r>
              <a:rPr lang="ru-RU">
                <a:latin typeface="Times New Roman"/>
                <a:ea typeface="Times New Roman"/>
                <a:cs typeface="Times New Roman"/>
                <a:sym typeface="Times New Roman"/>
              </a:rPr>
              <a:t> протокол безпеки HTTPS. Azure забезпечує обмін секретними даними, наприклад між додатками та базою даних всередині самого середовища Azure. Також це середовище має високий захист DDOS та MITM атак. </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1083688a4fb_0_171"/>
          <p:cNvSpPr txBox="1"/>
          <p:nvPr>
            <p:ph type="title"/>
          </p:nvPr>
        </p:nvSpPr>
        <p:spPr>
          <a:xfrm>
            <a:off x="766829" y="-7"/>
            <a:ext cx="10015200" cy="1312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ru-RU"/>
              <a:t>Security</a:t>
            </a:r>
            <a:endParaRPr/>
          </a:p>
          <a:p>
            <a:pPr indent="0" lvl="0" marL="0" rtl="0" algn="l">
              <a:spcBef>
                <a:spcPts val="0"/>
              </a:spcBef>
              <a:spcAft>
                <a:spcPts val="0"/>
              </a:spcAft>
              <a:buNone/>
            </a:pPr>
            <a:r>
              <a:t/>
            </a:r>
            <a:endParaRPr/>
          </a:p>
        </p:txBody>
      </p:sp>
      <p:sp>
        <p:nvSpPr>
          <p:cNvPr id="169" name="Google Shape;169;g1083688a4fb_0_171"/>
          <p:cNvSpPr txBox="1"/>
          <p:nvPr>
            <p:ph idx="1" type="body"/>
          </p:nvPr>
        </p:nvSpPr>
        <p:spPr>
          <a:xfrm>
            <a:off x="843125" y="849573"/>
            <a:ext cx="10015200" cy="638400"/>
          </a:xfrm>
          <a:prstGeom prst="rect">
            <a:avLst/>
          </a:prstGeom>
        </p:spPr>
        <p:txBody>
          <a:bodyPr anchorCtr="0" anchor="ctr" bIns="45700" lIns="91425" spcFirstLastPara="1" rIns="91425" wrap="square" tIns="45700">
            <a:normAutofit lnSpcReduction="20000"/>
          </a:bodyPr>
          <a:lstStyle/>
          <a:p>
            <a:pPr indent="0" lvl="0" marL="0" rtl="0" algn="l">
              <a:spcBef>
                <a:spcPts val="360"/>
              </a:spcBef>
              <a:spcAft>
                <a:spcPts val="0"/>
              </a:spcAft>
              <a:buNone/>
            </a:pPr>
            <a:r>
              <a:rPr lang="ru-RU"/>
              <a:t>Крім того ми самі використовуємо деякі методи безпеки. А саме:</a:t>
            </a:r>
            <a:endParaRPr/>
          </a:p>
          <a:p>
            <a:pPr indent="0" lvl="0" marL="0" rtl="0" algn="l">
              <a:spcBef>
                <a:spcPts val="600"/>
              </a:spcBef>
              <a:spcAft>
                <a:spcPts val="600"/>
              </a:spcAft>
              <a:buNone/>
            </a:pPr>
            <a:r>
              <a:t/>
            </a:r>
            <a:endParaRPr/>
          </a:p>
        </p:txBody>
      </p:sp>
      <p:pic>
        <p:nvPicPr>
          <p:cNvPr id="170" name="Google Shape;170;g1083688a4fb_0_171"/>
          <p:cNvPicPr preferRelativeResize="0"/>
          <p:nvPr/>
        </p:nvPicPr>
        <p:blipFill>
          <a:blip r:embed="rId3">
            <a:alphaModFix/>
          </a:blip>
          <a:stretch>
            <a:fillRect/>
          </a:stretch>
        </p:blipFill>
        <p:spPr>
          <a:xfrm>
            <a:off x="3635675" y="1973275"/>
            <a:ext cx="4430075" cy="4686525"/>
          </a:xfrm>
          <a:prstGeom prst="rect">
            <a:avLst/>
          </a:prstGeom>
          <a:noFill/>
          <a:ln>
            <a:noFill/>
          </a:ln>
        </p:spPr>
      </p:pic>
      <p:sp>
        <p:nvSpPr>
          <p:cNvPr id="171" name="Google Shape;171;g1083688a4fb_0_171"/>
          <p:cNvSpPr txBox="1"/>
          <p:nvPr/>
        </p:nvSpPr>
        <p:spPr>
          <a:xfrm>
            <a:off x="1305400" y="1343975"/>
            <a:ext cx="7050000" cy="461700"/>
          </a:xfrm>
          <a:prstGeom prst="rect">
            <a:avLst/>
          </a:prstGeom>
          <a:noFill/>
          <a:ln>
            <a:noFill/>
          </a:ln>
        </p:spPr>
        <p:txBody>
          <a:bodyPr anchorCtr="0" anchor="t" bIns="91425" lIns="91425" spcFirstLastPara="1" rIns="91425" wrap="square" tIns="91425">
            <a:spAutoFit/>
          </a:bodyPr>
          <a:lstStyle/>
          <a:p>
            <a:pPr indent="0" lvl="0" marL="0" rtl="0" algn="ctr">
              <a:spcBef>
                <a:spcPts val="360"/>
              </a:spcBef>
              <a:spcAft>
                <a:spcPts val="600"/>
              </a:spcAft>
              <a:buNone/>
            </a:pPr>
            <a:r>
              <a:rPr lang="ru-RU" sz="1800" cap="small">
                <a:solidFill>
                  <a:schemeClr val="lt1"/>
                </a:solidFill>
                <a:latin typeface="Times New Roman"/>
                <a:ea typeface="Times New Roman"/>
                <a:cs typeface="Times New Roman"/>
                <a:sym typeface="Times New Roman"/>
              </a:rPr>
              <a:t>Хешуємо паролі кожного користувача за допомогою наступного класу:</a:t>
            </a:r>
            <a:endParaRPr>
              <a:latin typeface="Times New Roman"/>
              <a:ea typeface="Times New Roman"/>
              <a:cs typeface="Times New Roman"/>
              <a:sym typeface="Times New Roman"/>
            </a:endParaRPr>
          </a:p>
        </p:txBody>
      </p:sp>
      <p:sp>
        <p:nvSpPr>
          <p:cNvPr id="172" name="Google Shape;172;g1083688a4fb_0_171"/>
          <p:cNvSpPr txBox="1"/>
          <p:nvPr/>
        </p:nvSpPr>
        <p:spPr>
          <a:xfrm>
            <a:off x="6533700" y="1475050"/>
            <a:ext cx="451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1083688a4fb_0_179"/>
          <p:cNvSpPr txBox="1"/>
          <p:nvPr>
            <p:ph type="title"/>
          </p:nvPr>
        </p:nvSpPr>
        <p:spPr>
          <a:xfrm>
            <a:off x="766829" y="-7"/>
            <a:ext cx="10015200" cy="1312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Security</a:t>
            </a:r>
            <a:endParaRPr/>
          </a:p>
          <a:p>
            <a:pPr indent="0" lvl="0" marL="0" rtl="0" algn="l">
              <a:spcBef>
                <a:spcPts val="0"/>
              </a:spcBef>
              <a:spcAft>
                <a:spcPts val="0"/>
              </a:spcAft>
              <a:buNone/>
            </a:pPr>
            <a:r>
              <a:t/>
            </a:r>
            <a:endParaRPr/>
          </a:p>
        </p:txBody>
      </p:sp>
      <p:sp>
        <p:nvSpPr>
          <p:cNvPr id="178" name="Google Shape;178;g1083688a4fb_0_179"/>
          <p:cNvSpPr txBox="1"/>
          <p:nvPr>
            <p:ph idx="1" type="body"/>
          </p:nvPr>
        </p:nvSpPr>
        <p:spPr>
          <a:xfrm>
            <a:off x="843125" y="849573"/>
            <a:ext cx="10015200" cy="638400"/>
          </a:xfrm>
          <a:prstGeom prst="rect">
            <a:avLst/>
          </a:prstGeom>
        </p:spPr>
        <p:txBody>
          <a:bodyPr anchorCtr="0" anchor="ctr" bIns="45700" lIns="91425" spcFirstLastPara="1" rIns="91425" wrap="square" tIns="45700">
            <a:normAutofit lnSpcReduction="20000"/>
          </a:bodyPr>
          <a:lstStyle/>
          <a:p>
            <a:pPr indent="0" lvl="0" marL="0" rtl="0" algn="l">
              <a:spcBef>
                <a:spcPts val="360"/>
              </a:spcBef>
              <a:spcAft>
                <a:spcPts val="0"/>
              </a:spcAft>
              <a:buNone/>
            </a:pPr>
            <a:r>
              <a:rPr lang="ru-RU"/>
              <a:t>Крім того ми самі використовуємо деякі методи безпеки. А саме:</a:t>
            </a:r>
            <a:endParaRPr/>
          </a:p>
          <a:p>
            <a:pPr indent="0" lvl="0" marL="0" rtl="0" algn="l">
              <a:spcBef>
                <a:spcPts val="600"/>
              </a:spcBef>
              <a:spcAft>
                <a:spcPts val="600"/>
              </a:spcAft>
              <a:buNone/>
            </a:pPr>
            <a:r>
              <a:t/>
            </a:r>
            <a:endParaRPr/>
          </a:p>
        </p:txBody>
      </p:sp>
      <p:sp>
        <p:nvSpPr>
          <p:cNvPr id="179" name="Google Shape;179;g1083688a4fb_0_179"/>
          <p:cNvSpPr txBox="1"/>
          <p:nvPr/>
        </p:nvSpPr>
        <p:spPr>
          <a:xfrm>
            <a:off x="963375" y="1449825"/>
            <a:ext cx="1020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solidFill>
                  <a:schemeClr val="lt1"/>
                </a:solidFill>
                <a:latin typeface="Century Gothic"/>
                <a:ea typeface="Century Gothic"/>
                <a:cs typeface="Century Gothic"/>
                <a:sym typeface="Century Gothic"/>
              </a:rPr>
              <a:t>У нас є 3 типи користувачів (Student, Lecturer, Admin), що не дозволяє всім користувачам доступатися до даних інших користувачів. Цю привілегію має тільки Admin. </a:t>
            </a:r>
            <a:endParaRPr>
              <a:solidFill>
                <a:schemeClr val="lt1"/>
              </a:solidFill>
              <a:latin typeface="Century Gothic"/>
              <a:ea typeface="Century Gothic"/>
              <a:cs typeface="Century Gothic"/>
              <a:sym typeface="Century Gothic"/>
            </a:endParaRPr>
          </a:p>
        </p:txBody>
      </p:sp>
      <p:pic>
        <p:nvPicPr>
          <p:cNvPr id="180" name="Google Shape;180;g1083688a4fb_0_179"/>
          <p:cNvPicPr preferRelativeResize="0"/>
          <p:nvPr/>
        </p:nvPicPr>
        <p:blipFill>
          <a:blip r:embed="rId3">
            <a:alphaModFix/>
          </a:blip>
          <a:stretch>
            <a:fillRect/>
          </a:stretch>
        </p:blipFill>
        <p:spPr>
          <a:xfrm>
            <a:off x="3650350" y="2355388"/>
            <a:ext cx="4248150" cy="2028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083688a4fb_5_23"/>
          <p:cNvSpPr txBox="1"/>
          <p:nvPr>
            <p:ph type="title"/>
          </p:nvPr>
        </p:nvSpPr>
        <p:spPr>
          <a:xfrm>
            <a:off x="1091129" y="596018"/>
            <a:ext cx="10015200" cy="1312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latin typeface="Times New Roman"/>
                <a:ea typeface="Times New Roman"/>
                <a:cs typeface="Times New Roman"/>
                <a:sym typeface="Times New Roman"/>
              </a:rPr>
              <a:t>Hosted service</a:t>
            </a:r>
            <a:endParaRPr>
              <a:latin typeface="Times New Roman"/>
              <a:ea typeface="Times New Roman"/>
              <a:cs typeface="Times New Roman"/>
              <a:sym typeface="Times New Roman"/>
            </a:endParaRPr>
          </a:p>
        </p:txBody>
      </p:sp>
      <p:sp>
        <p:nvSpPr>
          <p:cNvPr id="186" name="Google Shape;186;g1083688a4fb_5_23"/>
          <p:cNvSpPr txBox="1"/>
          <p:nvPr>
            <p:ph idx="1" type="body"/>
          </p:nvPr>
        </p:nvSpPr>
        <p:spPr>
          <a:xfrm>
            <a:off x="385300" y="1344900"/>
            <a:ext cx="10015200" cy="14973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rPr lang="ru-RU">
                <a:latin typeface="Times New Roman"/>
                <a:ea typeface="Times New Roman"/>
                <a:cs typeface="Times New Roman"/>
                <a:sym typeface="Times New Roman"/>
              </a:rPr>
              <a:t>Для хостингу нашого проекту було використано сервіс Microsoft Azure. Цей сервіс було використано через простоту та хорошу взаємодію з ASP.NET Core проектами. </a:t>
            </a:r>
            <a:endParaRPr>
              <a:latin typeface="Times New Roman"/>
              <a:ea typeface="Times New Roman"/>
              <a:cs typeface="Times New Roman"/>
              <a:sym typeface="Times New Roman"/>
            </a:endParaRPr>
          </a:p>
        </p:txBody>
      </p:sp>
      <p:pic>
        <p:nvPicPr>
          <p:cNvPr id="187" name="Google Shape;187;g1083688a4fb_5_23"/>
          <p:cNvPicPr preferRelativeResize="0"/>
          <p:nvPr/>
        </p:nvPicPr>
        <p:blipFill>
          <a:blip r:embed="rId3">
            <a:alphaModFix/>
          </a:blip>
          <a:stretch>
            <a:fillRect/>
          </a:stretch>
        </p:blipFill>
        <p:spPr>
          <a:xfrm>
            <a:off x="1612800" y="2737725"/>
            <a:ext cx="7926276" cy="3869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Сетка">
  <a:themeElements>
    <a:clrScheme name="Сетка">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2021-12-12T20:31:58Z</dcterms:created>
</cp:coreProperties>
</file>